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07" r:id="rId2"/>
    <p:sldId id="416" r:id="rId3"/>
    <p:sldId id="418" r:id="rId4"/>
    <p:sldId id="411" r:id="rId5"/>
    <p:sldId id="414" r:id="rId6"/>
    <p:sldId id="41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91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665" userDrawn="1">
          <p15:clr>
            <a:srgbClr val="A4A3A4"/>
          </p15:clr>
        </p15:guide>
        <p15:guide id="8" pos="4793" userDrawn="1">
          <p15:clr>
            <a:srgbClr val="A4A3A4"/>
          </p15:clr>
        </p15:guide>
        <p15:guide id="9" orient="horz" pos="3339" userDrawn="1">
          <p15:clr>
            <a:srgbClr val="A4A3A4"/>
          </p15:clr>
        </p15:guide>
        <p15:guide id="10" orient="horz" pos="2519">
          <p15:clr>
            <a:srgbClr val="A4A3A4"/>
          </p15:clr>
        </p15:guide>
        <p15:guide id="11" orient="horz" pos="1071">
          <p15:clr>
            <a:srgbClr val="A4A3A4"/>
          </p15:clr>
        </p15:guide>
        <p15:guide id="12" pos="4137">
          <p15:clr>
            <a:srgbClr val="A4A3A4"/>
          </p15:clr>
        </p15:guide>
        <p15:guide id="13" pos="630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7B9C17-E695-23F4-7010-6FCBAD981ACC}" name="Алина Ахметова" initials="АА" userId="b2f9d56047a9380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к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9F"/>
    <a:srgbClr val="FFFFFF"/>
    <a:srgbClr val="7262B4"/>
    <a:srgbClr val="544886"/>
    <a:srgbClr val="D8DFFA"/>
    <a:srgbClr val="4D77FF"/>
    <a:srgbClr val="FDFDFD"/>
    <a:srgbClr val="9FD2D5"/>
    <a:srgbClr val="7DA7D1"/>
    <a:srgbClr val="9DB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6370" autoAdjust="0"/>
  </p:normalViewPr>
  <p:slideViewPr>
    <p:cSldViewPr snapToGrid="0" showGuides="1">
      <p:cViewPr>
        <p:scale>
          <a:sx n="80" d="100"/>
          <a:sy n="80" d="100"/>
        </p:scale>
        <p:origin x="660" y="328"/>
      </p:cViewPr>
      <p:guideLst>
        <p:guide orient="horz" pos="2183"/>
        <p:guide pos="3817"/>
        <p:guide pos="234"/>
        <p:guide pos="7491"/>
        <p:guide orient="horz" pos="255"/>
        <p:guide orient="horz" pos="4201"/>
        <p:guide pos="665"/>
        <p:guide pos="4793"/>
        <p:guide orient="horz" pos="3339"/>
        <p:guide orient="horz" pos="2519"/>
        <p:guide orient="horz" pos="1071"/>
        <p:guide pos="4137"/>
        <p:guide pos="6309"/>
      </p:guideLst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736A-D180-4438-AA81-D9535DC494D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84F5-2BCB-4AA0-98A6-52663329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2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84F5-2BCB-4AA0-98A6-526633297C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3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84F5-2BCB-4AA0-98A6-526633297C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3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D5079-8D66-D40C-1E03-6332CC33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BB736A-D91D-2900-9195-33823D4D4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597933C-951B-D1E9-5395-E812D3287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D1839F-B1D8-1B39-E21F-319D17DAD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84F5-2BCB-4AA0-98A6-526633297C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9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84F5-2BCB-4AA0-98A6-526633297C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3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84F5-2BCB-4AA0-98A6-526633297C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3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84F5-2BCB-4AA0-98A6-526633297C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7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5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5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5033880" y="-30480"/>
            <a:ext cx="7158121" cy="6910185"/>
          </a:xfrm>
          <a:custGeom>
            <a:avLst/>
            <a:gdLst>
              <a:gd name="connsiteX0" fmla="*/ 0 w 9143999"/>
              <a:gd name="connsiteY0" fmla="*/ 0 h 10287000"/>
              <a:gd name="connsiteX1" fmla="*/ 9143999 w 9143999"/>
              <a:gd name="connsiteY1" fmla="*/ 0 h 10287000"/>
              <a:gd name="connsiteX2" fmla="*/ 9143999 w 9143999"/>
              <a:gd name="connsiteY2" fmla="*/ 10287000 h 10287000"/>
              <a:gd name="connsiteX3" fmla="*/ 0 w 9143999"/>
              <a:gd name="connsiteY3" fmla="*/ 10287000 h 10287000"/>
              <a:gd name="connsiteX4" fmla="*/ 0 w 9143999"/>
              <a:gd name="connsiteY4" fmla="*/ 0 h 10287000"/>
              <a:gd name="connsiteX0" fmla="*/ 19050 w 9163049"/>
              <a:gd name="connsiteY0" fmla="*/ 0 h 10287000"/>
              <a:gd name="connsiteX1" fmla="*/ 9163049 w 9163049"/>
              <a:gd name="connsiteY1" fmla="*/ 0 h 10287000"/>
              <a:gd name="connsiteX2" fmla="*/ 9163049 w 9163049"/>
              <a:gd name="connsiteY2" fmla="*/ 10287000 h 10287000"/>
              <a:gd name="connsiteX3" fmla="*/ 19050 w 9163049"/>
              <a:gd name="connsiteY3" fmla="*/ 10287000 h 10287000"/>
              <a:gd name="connsiteX4" fmla="*/ 0 w 9163049"/>
              <a:gd name="connsiteY4" fmla="*/ 5162550 h 10287000"/>
              <a:gd name="connsiteX5" fmla="*/ 19050 w 9163049"/>
              <a:gd name="connsiteY5" fmla="*/ 0 h 10287000"/>
              <a:gd name="connsiteX0" fmla="*/ 0 w 9143999"/>
              <a:gd name="connsiteY0" fmla="*/ 0 h 10287000"/>
              <a:gd name="connsiteX1" fmla="*/ 9143999 w 9143999"/>
              <a:gd name="connsiteY1" fmla="*/ 0 h 10287000"/>
              <a:gd name="connsiteX2" fmla="*/ 9143999 w 9143999"/>
              <a:gd name="connsiteY2" fmla="*/ 10287000 h 10287000"/>
              <a:gd name="connsiteX3" fmla="*/ 0 w 9143999"/>
              <a:gd name="connsiteY3" fmla="*/ 10287000 h 10287000"/>
              <a:gd name="connsiteX4" fmla="*/ 838200 w 9143999"/>
              <a:gd name="connsiteY4" fmla="*/ 4895850 h 10287000"/>
              <a:gd name="connsiteX5" fmla="*/ 0 w 9143999"/>
              <a:gd name="connsiteY5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247650 w 9391649"/>
              <a:gd name="connsiteY5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247650 w 9391649"/>
              <a:gd name="connsiteY5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247650 w 9391649"/>
              <a:gd name="connsiteY5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247650 w 9391649"/>
              <a:gd name="connsiteY5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247650 w 9391649"/>
              <a:gd name="connsiteY5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584534 w 9391649"/>
              <a:gd name="connsiteY5" fmla="*/ 2213811 h 10287000"/>
              <a:gd name="connsiteX6" fmla="*/ 247650 w 9391649"/>
              <a:gd name="connsiteY6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1258302 w 9391649"/>
              <a:gd name="connsiteY5" fmla="*/ 2261937 h 10287000"/>
              <a:gd name="connsiteX6" fmla="*/ 247650 w 9391649"/>
              <a:gd name="connsiteY6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151397 w 9391649"/>
              <a:gd name="connsiteY5" fmla="*/ 2310063 h 10287000"/>
              <a:gd name="connsiteX6" fmla="*/ 247650 w 9391649"/>
              <a:gd name="connsiteY6" fmla="*/ 0 h 10287000"/>
              <a:gd name="connsiteX0" fmla="*/ 247650 w 9391649"/>
              <a:gd name="connsiteY0" fmla="*/ 0 h 10287000"/>
              <a:gd name="connsiteX1" fmla="*/ 9391649 w 9391649"/>
              <a:gd name="connsiteY1" fmla="*/ 0 h 10287000"/>
              <a:gd name="connsiteX2" fmla="*/ 9391649 w 9391649"/>
              <a:gd name="connsiteY2" fmla="*/ 10287000 h 10287000"/>
              <a:gd name="connsiteX3" fmla="*/ 0 w 9391649"/>
              <a:gd name="connsiteY3" fmla="*/ 10287000 h 10287000"/>
              <a:gd name="connsiteX4" fmla="*/ 1085850 w 9391649"/>
              <a:gd name="connsiteY4" fmla="*/ 4895850 h 10287000"/>
              <a:gd name="connsiteX5" fmla="*/ 151397 w 9391649"/>
              <a:gd name="connsiteY5" fmla="*/ 2310063 h 10287000"/>
              <a:gd name="connsiteX6" fmla="*/ 247650 w 9391649"/>
              <a:gd name="connsiteY6" fmla="*/ 0 h 10287000"/>
              <a:gd name="connsiteX0" fmla="*/ 488282 w 9632281"/>
              <a:gd name="connsiteY0" fmla="*/ 0 h 10287000"/>
              <a:gd name="connsiteX1" fmla="*/ 9632281 w 9632281"/>
              <a:gd name="connsiteY1" fmla="*/ 0 h 10287000"/>
              <a:gd name="connsiteX2" fmla="*/ 9632281 w 9632281"/>
              <a:gd name="connsiteY2" fmla="*/ 10287000 h 10287000"/>
              <a:gd name="connsiteX3" fmla="*/ 0 w 9632281"/>
              <a:gd name="connsiteY3" fmla="*/ 10287000 h 10287000"/>
              <a:gd name="connsiteX4" fmla="*/ 1326482 w 9632281"/>
              <a:gd name="connsiteY4" fmla="*/ 4895850 h 10287000"/>
              <a:gd name="connsiteX5" fmla="*/ 392029 w 9632281"/>
              <a:gd name="connsiteY5" fmla="*/ 2310063 h 10287000"/>
              <a:gd name="connsiteX6" fmla="*/ 488282 w 9632281"/>
              <a:gd name="connsiteY6" fmla="*/ 0 h 10287000"/>
              <a:gd name="connsiteX0" fmla="*/ 488282 w 9632281"/>
              <a:gd name="connsiteY0" fmla="*/ 0 h 10287000"/>
              <a:gd name="connsiteX1" fmla="*/ 9632281 w 9632281"/>
              <a:gd name="connsiteY1" fmla="*/ 0 h 10287000"/>
              <a:gd name="connsiteX2" fmla="*/ 9632281 w 9632281"/>
              <a:gd name="connsiteY2" fmla="*/ 10287000 h 10287000"/>
              <a:gd name="connsiteX3" fmla="*/ 0 w 9632281"/>
              <a:gd name="connsiteY3" fmla="*/ 10287000 h 10287000"/>
              <a:gd name="connsiteX4" fmla="*/ 801548 w 9632281"/>
              <a:gd name="connsiteY4" fmla="*/ 4963583 h 10287000"/>
              <a:gd name="connsiteX5" fmla="*/ 392029 w 9632281"/>
              <a:gd name="connsiteY5" fmla="*/ 2310063 h 10287000"/>
              <a:gd name="connsiteX6" fmla="*/ 488282 w 9632281"/>
              <a:gd name="connsiteY6" fmla="*/ 0 h 10287000"/>
              <a:gd name="connsiteX0" fmla="*/ 488282 w 9632281"/>
              <a:gd name="connsiteY0" fmla="*/ 0 h 10287000"/>
              <a:gd name="connsiteX1" fmla="*/ 9632281 w 9632281"/>
              <a:gd name="connsiteY1" fmla="*/ 0 h 10287000"/>
              <a:gd name="connsiteX2" fmla="*/ 9632281 w 9632281"/>
              <a:gd name="connsiteY2" fmla="*/ 10287000 h 10287000"/>
              <a:gd name="connsiteX3" fmla="*/ 0 w 9632281"/>
              <a:gd name="connsiteY3" fmla="*/ 10287000 h 10287000"/>
              <a:gd name="connsiteX4" fmla="*/ 801548 w 9632281"/>
              <a:gd name="connsiteY4" fmla="*/ 4963583 h 10287000"/>
              <a:gd name="connsiteX5" fmla="*/ 392029 w 9632281"/>
              <a:gd name="connsiteY5" fmla="*/ 2310063 h 10287000"/>
              <a:gd name="connsiteX6" fmla="*/ 488282 w 9632281"/>
              <a:gd name="connsiteY6" fmla="*/ 0 h 10287000"/>
              <a:gd name="connsiteX0" fmla="*/ 1098506 w 10242505"/>
              <a:gd name="connsiteY0" fmla="*/ 0 h 10287000"/>
              <a:gd name="connsiteX1" fmla="*/ 10242505 w 10242505"/>
              <a:gd name="connsiteY1" fmla="*/ 0 h 10287000"/>
              <a:gd name="connsiteX2" fmla="*/ 10242505 w 10242505"/>
              <a:gd name="connsiteY2" fmla="*/ 10287000 h 10287000"/>
              <a:gd name="connsiteX3" fmla="*/ 610224 w 10242505"/>
              <a:gd name="connsiteY3" fmla="*/ 10287000 h 10287000"/>
              <a:gd name="connsiteX4" fmla="*/ 1002253 w 10242505"/>
              <a:gd name="connsiteY4" fmla="*/ 2310063 h 10287000"/>
              <a:gd name="connsiteX5" fmla="*/ 1098506 w 10242505"/>
              <a:gd name="connsiteY5" fmla="*/ 0 h 10287000"/>
              <a:gd name="connsiteX0" fmla="*/ 1104265 w 10248264"/>
              <a:gd name="connsiteY0" fmla="*/ 0 h 10287000"/>
              <a:gd name="connsiteX1" fmla="*/ 10248264 w 10248264"/>
              <a:gd name="connsiteY1" fmla="*/ 0 h 10287000"/>
              <a:gd name="connsiteX2" fmla="*/ 10248264 w 10248264"/>
              <a:gd name="connsiteY2" fmla="*/ 10287000 h 10287000"/>
              <a:gd name="connsiteX3" fmla="*/ 615983 w 10248264"/>
              <a:gd name="connsiteY3" fmla="*/ 10287000 h 10287000"/>
              <a:gd name="connsiteX4" fmla="*/ 980303 w 10248264"/>
              <a:gd name="connsiteY4" fmla="*/ 4332827 h 10287000"/>
              <a:gd name="connsiteX5" fmla="*/ 1104265 w 10248264"/>
              <a:gd name="connsiteY5" fmla="*/ 0 h 10287000"/>
              <a:gd name="connsiteX0" fmla="*/ 1066054 w 10210053"/>
              <a:gd name="connsiteY0" fmla="*/ 0 h 10287000"/>
              <a:gd name="connsiteX1" fmla="*/ 10210053 w 10210053"/>
              <a:gd name="connsiteY1" fmla="*/ 0 h 10287000"/>
              <a:gd name="connsiteX2" fmla="*/ 10210053 w 10210053"/>
              <a:gd name="connsiteY2" fmla="*/ 10287000 h 10287000"/>
              <a:gd name="connsiteX3" fmla="*/ 577772 w 10210053"/>
              <a:gd name="connsiteY3" fmla="*/ 10287000 h 10287000"/>
              <a:gd name="connsiteX4" fmla="*/ 1136056 w 10210053"/>
              <a:gd name="connsiteY4" fmla="*/ 5136391 h 10287000"/>
              <a:gd name="connsiteX5" fmla="*/ 1066054 w 10210053"/>
              <a:gd name="connsiteY5" fmla="*/ 0 h 10287000"/>
              <a:gd name="connsiteX0" fmla="*/ 897047 w 10041046"/>
              <a:gd name="connsiteY0" fmla="*/ 0 h 10287000"/>
              <a:gd name="connsiteX1" fmla="*/ 10041046 w 10041046"/>
              <a:gd name="connsiteY1" fmla="*/ 0 h 10287000"/>
              <a:gd name="connsiteX2" fmla="*/ 10041046 w 10041046"/>
              <a:gd name="connsiteY2" fmla="*/ 10287000 h 10287000"/>
              <a:gd name="connsiteX3" fmla="*/ 408765 w 10041046"/>
              <a:gd name="connsiteY3" fmla="*/ 10287000 h 10287000"/>
              <a:gd name="connsiteX4" fmla="*/ 967049 w 10041046"/>
              <a:gd name="connsiteY4" fmla="*/ 5136391 h 10287000"/>
              <a:gd name="connsiteX5" fmla="*/ 897047 w 10041046"/>
              <a:gd name="connsiteY5" fmla="*/ 0 h 10287000"/>
              <a:gd name="connsiteX0" fmla="*/ 1739411 w 10883410"/>
              <a:gd name="connsiteY0" fmla="*/ 0 h 10342418"/>
              <a:gd name="connsiteX1" fmla="*/ 10883410 w 10883410"/>
              <a:gd name="connsiteY1" fmla="*/ 0 h 10342418"/>
              <a:gd name="connsiteX2" fmla="*/ 10883410 w 10883410"/>
              <a:gd name="connsiteY2" fmla="*/ 10287000 h 10342418"/>
              <a:gd name="connsiteX3" fmla="*/ 336729 w 10883410"/>
              <a:gd name="connsiteY3" fmla="*/ 10342418 h 10342418"/>
              <a:gd name="connsiteX4" fmla="*/ 1809413 w 10883410"/>
              <a:gd name="connsiteY4" fmla="*/ 5136391 h 10342418"/>
              <a:gd name="connsiteX5" fmla="*/ 1739411 w 10883410"/>
              <a:gd name="connsiteY5" fmla="*/ 0 h 10342418"/>
              <a:gd name="connsiteX0" fmla="*/ 1402682 w 10546681"/>
              <a:gd name="connsiteY0" fmla="*/ 0 h 10342418"/>
              <a:gd name="connsiteX1" fmla="*/ 10546681 w 10546681"/>
              <a:gd name="connsiteY1" fmla="*/ 0 h 10342418"/>
              <a:gd name="connsiteX2" fmla="*/ 10546681 w 10546681"/>
              <a:gd name="connsiteY2" fmla="*/ 10287000 h 10342418"/>
              <a:gd name="connsiteX3" fmla="*/ 0 w 10546681"/>
              <a:gd name="connsiteY3" fmla="*/ 10342418 h 10342418"/>
              <a:gd name="connsiteX4" fmla="*/ 1472684 w 10546681"/>
              <a:gd name="connsiteY4" fmla="*/ 5136391 h 10342418"/>
              <a:gd name="connsiteX5" fmla="*/ 1402682 w 10546681"/>
              <a:gd name="connsiteY5" fmla="*/ 0 h 10342418"/>
              <a:gd name="connsiteX0" fmla="*/ 1580482 w 10724481"/>
              <a:gd name="connsiteY0" fmla="*/ 0 h 10342418"/>
              <a:gd name="connsiteX1" fmla="*/ 10724481 w 10724481"/>
              <a:gd name="connsiteY1" fmla="*/ 0 h 10342418"/>
              <a:gd name="connsiteX2" fmla="*/ 10724481 w 10724481"/>
              <a:gd name="connsiteY2" fmla="*/ 10287000 h 10342418"/>
              <a:gd name="connsiteX3" fmla="*/ 0 w 10724481"/>
              <a:gd name="connsiteY3" fmla="*/ 10342418 h 10342418"/>
              <a:gd name="connsiteX4" fmla="*/ 1650484 w 10724481"/>
              <a:gd name="connsiteY4" fmla="*/ 5136391 h 10342418"/>
              <a:gd name="connsiteX5" fmla="*/ 1580482 w 10724481"/>
              <a:gd name="connsiteY5" fmla="*/ 0 h 10342418"/>
              <a:gd name="connsiteX0" fmla="*/ 1542382 w 10686381"/>
              <a:gd name="connsiteY0" fmla="*/ 0 h 10342418"/>
              <a:gd name="connsiteX1" fmla="*/ 10686381 w 10686381"/>
              <a:gd name="connsiteY1" fmla="*/ 0 h 10342418"/>
              <a:gd name="connsiteX2" fmla="*/ 10686381 w 10686381"/>
              <a:gd name="connsiteY2" fmla="*/ 10287000 h 10342418"/>
              <a:gd name="connsiteX3" fmla="*/ 0 w 10686381"/>
              <a:gd name="connsiteY3" fmla="*/ 10342418 h 10342418"/>
              <a:gd name="connsiteX4" fmla="*/ 1612384 w 10686381"/>
              <a:gd name="connsiteY4" fmla="*/ 5136391 h 10342418"/>
              <a:gd name="connsiteX5" fmla="*/ 1542382 w 10686381"/>
              <a:gd name="connsiteY5" fmla="*/ 0 h 10342418"/>
              <a:gd name="connsiteX0" fmla="*/ 1542382 w 10686381"/>
              <a:gd name="connsiteY0" fmla="*/ 0 h 10342418"/>
              <a:gd name="connsiteX1" fmla="*/ 10686381 w 10686381"/>
              <a:gd name="connsiteY1" fmla="*/ 0 h 10342418"/>
              <a:gd name="connsiteX2" fmla="*/ 10686381 w 10686381"/>
              <a:gd name="connsiteY2" fmla="*/ 10287000 h 10342418"/>
              <a:gd name="connsiteX3" fmla="*/ 0 w 10686381"/>
              <a:gd name="connsiteY3" fmla="*/ 10342418 h 10342418"/>
              <a:gd name="connsiteX4" fmla="*/ 1612384 w 10686381"/>
              <a:gd name="connsiteY4" fmla="*/ 5136391 h 10342418"/>
              <a:gd name="connsiteX5" fmla="*/ 1542382 w 10686381"/>
              <a:gd name="connsiteY5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663184 w 10737181"/>
              <a:gd name="connsiteY4" fmla="*/ 5136391 h 10342418"/>
              <a:gd name="connsiteX5" fmla="*/ 1593182 w 10737181"/>
              <a:gd name="connsiteY5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663184 w 10737181"/>
              <a:gd name="connsiteY4" fmla="*/ 5136391 h 10342418"/>
              <a:gd name="connsiteX5" fmla="*/ 1593182 w 10737181"/>
              <a:gd name="connsiteY5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663184 w 10737181"/>
              <a:gd name="connsiteY4" fmla="*/ 5123691 h 10342418"/>
              <a:gd name="connsiteX5" fmla="*/ 1593182 w 10737181"/>
              <a:gd name="connsiteY5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663184 w 10737181"/>
              <a:gd name="connsiteY4" fmla="*/ 5123691 h 10342418"/>
              <a:gd name="connsiteX5" fmla="*/ 1593182 w 10737181"/>
              <a:gd name="connsiteY5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663184 w 10737181"/>
              <a:gd name="connsiteY4" fmla="*/ 5123691 h 10342418"/>
              <a:gd name="connsiteX5" fmla="*/ 1638901 w 10737181"/>
              <a:gd name="connsiteY5" fmla="*/ 1874520 h 10342418"/>
              <a:gd name="connsiteX6" fmla="*/ 1593182 w 10737181"/>
              <a:gd name="connsiteY6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663184 w 10737181"/>
              <a:gd name="connsiteY4" fmla="*/ 5123691 h 10342418"/>
              <a:gd name="connsiteX5" fmla="*/ 1090261 w 10737181"/>
              <a:gd name="connsiteY5" fmla="*/ 1805940 h 10342418"/>
              <a:gd name="connsiteX6" fmla="*/ 1593182 w 10737181"/>
              <a:gd name="connsiteY6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823204 w 10737181"/>
              <a:gd name="connsiteY4" fmla="*/ 5123691 h 10342418"/>
              <a:gd name="connsiteX5" fmla="*/ 1090261 w 10737181"/>
              <a:gd name="connsiteY5" fmla="*/ 1805940 h 10342418"/>
              <a:gd name="connsiteX6" fmla="*/ 1593182 w 10737181"/>
              <a:gd name="connsiteY6" fmla="*/ 0 h 10342418"/>
              <a:gd name="connsiteX0" fmla="*/ 1593182 w 10737181"/>
              <a:gd name="connsiteY0" fmla="*/ 0 h 10342418"/>
              <a:gd name="connsiteX1" fmla="*/ 10737181 w 10737181"/>
              <a:gd name="connsiteY1" fmla="*/ 0 h 10342418"/>
              <a:gd name="connsiteX2" fmla="*/ 10737181 w 10737181"/>
              <a:gd name="connsiteY2" fmla="*/ 10287000 h 10342418"/>
              <a:gd name="connsiteX3" fmla="*/ 0 w 10737181"/>
              <a:gd name="connsiteY3" fmla="*/ 10342418 h 10342418"/>
              <a:gd name="connsiteX4" fmla="*/ 1823204 w 10737181"/>
              <a:gd name="connsiteY4" fmla="*/ 5123691 h 10342418"/>
              <a:gd name="connsiteX5" fmla="*/ 1593182 w 10737181"/>
              <a:gd name="connsiteY5" fmla="*/ 0 h 10342418"/>
              <a:gd name="connsiteX0" fmla="*/ 1204562 w 10737181"/>
              <a:gd name="connsiteY0" fmla="*/ 0 h 10388138"/>
              <a:gd name="connsiteX1" fmla="*/ 10737181 w 10737181"/>
              <a:gd name="connsiteY1" fmla="*/ 45720 h 10388138"/>
              <a:gd name="connsiteX2" fmla="*/ 10737181 w 10737181"/>
              <a:gd name="connsiteY2" fmla="*/ 10332720 h 10388138"/>
              <a:gd name="connsiteX3" fmla="*/ 0 w 10737181"/>
              <a:gd name="connsiteY3" fmla="*/ 10388138 h 10388138"/>
              <a:gd name="connsiteX4" fmla="*/ 1823204 w 10737181"/>
              <a:gd name="connsiteY4" fmla="*/ 5169411 h 10388138"/>
              <a:gd name="connsiteX5" fmla="*/ 1204562 w 10737181"/>
              <a:gd name="connsiteY5" fmla="*/ 0 h 10388138"/>
              <a:gd name="connsiteX0" fmla="*/ 1204562 w 10737181"/>
              <a:gd name="connsiteY0" fmla="*/ 0 h 10388138"/>
              <a:gd name="connsiteX1" fmla="*/ 10737181 w 10737181"/>
              <a:gd name="connsiteY1" fmla="*/ 45720 h 10388138"/>
              <a:gd name="connsiteX2" fmla="*/ 10737181 w 10737181"/>
              <a:gd name="connsiteY2" fmla="*/ 10332720 h 10388138"/>
              <a:gd name="connsiteX3" fmla="*/ 0 w 10737181"/>
              <a:gd name="connsiteY3" fmla="*/ 10388138 h 10388138"/>
              <a:gd name="connsiteX4" fmla="*/ 1823204 w 10737181"/>
              <a:gd name="connsiteY4" fmla="*/ 5169411 h 10388138"/>
              <a:gd name="connsiteX5" fmla="*/ 1204562 w 10737181"/>
              <a:gd name="connsiteY5" fmla="*/ 0 h 10388138"/>
              <a:gd name="connsiteX0" fmla="*/ 1204562 w 10737181"/>
              <a:gd name="connsiteY0" fmla="*/ 0 h 10388138"/>
              <a:gd name="connsiteX1" fmla="*/ 10737181 w 10737181"/>
              <a:gd name="connsiteY1" fmla="*/ 45720 h 10388138"/>
              <a:gd name="connsiteX2" fmla="*/ 10737181 w 10737181"/>
              <a:gd name="connsiteY2" fmla="*/ 10332720 h 10388138"/>
              <a:gd name="connsiteX3" fmla="*/ 0 w 10737181"/>
              <a:gd name="connsiteY3" fmla="*/ 10388138 h 10388138"/>
              <a:gd name="connsiteX4" fmla="*/ 1823204 w 10737181"/>
              <a:gd name="connsiteY4" fmla="*/ 5169411 h 10388138"/>
              <a:gd name="connsiteX5" fmla="*/ 1204562 w 10737181"/>
              <a:gd name="connsiteY5" fmla="*/ 0 h 10388138"/>
              <a:gd name="connsiteX0" fmla="*/ 1204562 w 10737181"/>
              <a:gd name="connsiteY0" fmla="*/ 0 h 10388138"/>
              <a:gd name="connsiteX1" fmla="*/ 10737181 w 10737181"/>
              <a:gd name="connsiteY1" fmla="*/ 45720 h 10388138"/>
              <a:gd name="connsiteX2" fmla="*/ 10737181 w 10737181"/>
              <a:gd name="connsiteY2" fmla="*/ 10332720 h 10388138"/>
              <a:gd name="connsiteX3" fmla="*/ 0 w 10737181"/>
              <a:gd name="connsiteY3" fmla="*/ 10388138 h 10388138"/>
              <a:gd name="connsiteX4" fmla="*/ 1823204 w 10737181"/>
              <a:gd name="connsiteY4" fmla="*/ 5169411 h 10388138"/>
              <a:gd name="connsiteX5" fmla="*/ 1204562 w 10737181"/>
              <a:gd name="connsiteY5" fmla="*/ 0 h 10388138"/>
              <a:gd name="connsiteX0" fmla="*/ 1204562 w 10737181"/>
              <a:gd name="connsiteY0" fmla="*/ 0 h 10388138"/>
              <a:gd name="connsiteX1" fmla="*/ 10737181 w 10737181"/>
              <a:gd name="connsiteY1" fmla="*/ 45720 h 10388138"/>
              <a:gd name="connsiteX2" fmla="*/ 10737181 w 10737181"/>
              <a:gd name="connsiteY2" fmla="*/ 10332720 h 10388138"/>
              <a:gd name="connsiteX3" fmla="*/ 0 w 10737181"/>
              <a:gd name="connsiteY3" fmla="*/ 10388138 h 10388138"/>
              <a:gd name="connsiteX4" fmla="*/ 1960364 w 10737181"/>
              <a:gd name="connsiteY4" fmla="*/ 5192271 h 10388138"/>
              <a:gd name="connsiteX5" fmla="*/ 1204562 w 10737181"/>
              <a:gd name="connsiteY5" fmla="*/ 0 h 10388138"/>
              <a:gd name="connsiteX0" fmla="*/ 1318862 w 10851481"/>
              <a:gd name="connsiteY0" fmla="*/ 0 h 10388138"/>
              <a:gd name="connsiteX1" fmla="*/ 10851481 w 10851481"/>
              <a:gd name="connsiteY1" fmla="*/ 45720 h 10388138"/>
              <a:gd name="connsiteX2" fmla="*/ 10851481 w 10851481"/>
              <a:gd name="connsiteY2" fmla="*/ 10332720 h 10388138"/>
              <a:gd name="connsiteX3" fmla="*/ 0 w 10851481"/>
              <a:gd name="connsiteY3" fmla="*/ 10388138 h 10388138"/>
              <a:gd name="connsiteX4" fmla="*/ 2074664 w 10851481"/>
              <a:gd name="connsiteY4" fmla="*/ 5192271 h 10388138"/>
              <a:gd name="connsiteX5" fmla="*/ 1318862 w 10851481"/>
              <a:gd name="connsiteY5" fmla="*/ 0 h 10388138"/>
              <a:gd name="connsiteX0" fmla="*/ 1318862 w 10851481"/>
              <a:gd name="connsiteY0" fmla="*/ 0 h 10388138"/>
              <a:gd name="connsiteX1" fmla="*/ 10851481 w 10851481"/>
              <a:gd name="connsiteY1" fmla="*/ 45720 h 10388138"/>
              <a:gd name="connsiteX2" fmla="*/ 10851481 w 10851481"/>
              <a:gd name="connsiteY2" fmla="*/ 10332720 h 10388138"/>
              <a:gd name="connsiteX3" fmla="*/ 0 w 10851481"/>
              <a:gd name="connsiteY3" fmla="*/ 10388138 h 10388138"/>
              <a:gd name="connsiteX4" fmla="*/ 2074664 w 10851481"/>
              <a:gd name="connsiteY4" fmla="*/ 5192271 h 10388138"/>
              <a:gd name="connsiteX5" fmla="*/ 1318862 w 10851481"/>
              <a:gd name="connsiteY5" fmla="*/ 0 h 10388138"/>
              <a:gd name="connsiteX0" fmla="*/ 1044542 w 10577161"/>
              <a:gd name="connsiteY0" fmla="*/ 0 h 10365278"/>
              <a:gd name="connsiteX1" fmla="*/ 10577161 w 10577161"/>
              <a:gd name="connsiteY1" fmla="*/ 45720 h 10365278"/>
              <a:gd name="connsiteX2" fmla="*/ 10577161 w 10577161"/>
              <a:gd name="connsiteY2" fmla="*/ 10332720 h 10365278"/>
              <a:gd name="connsiteX3" fmla="*/ 0 w 10577161"/>
              <a:gd name="connsiteY3" fmla="*/ 10365278 h 10365278"/>
              <a:gd name="connsiteX4" fmla="*/ 1800344 w 10577161"/>
              <a:gd name="connsiteY4" fmla="*/ 5192271 h 10365278"/>
              <a:gd name="connsiteX5" fmla="*/ 1044542 w 10577161"/>
              <a:gd name="connsiteY5" fmla="*/ 0 h 10365278"/>
              <a:gd name="connsiteX0" fmla="*/ 1044542 w 10577161"/>
              <a:gd name="connsiteY0" fmla="*/ 0 h 10365278"/>
              <a:gd name="connsiteX1" fmla="*/ 10577161 w 10577161"/>
              <a:gd name="connsiteY1" fmla="*/ 45720 h 10365278"/>
              <a:gd name="connsiteX2" fmla="*/ 10577161 w 10577161"/>
              <a:gd name="connsiteY2" fmla="*/ 10332720 h 10365278"/>
              <a:gd name="connsiteX3" fmla="*/ 0 w 10577161"/>
              <a:gd name="connsiteY3" fmla="*/ 10365278 h 10365278"/>
              <a:gd name="connsiteX4" fmla="*/ 1800344 w 10577161"/>
              <a:gd name="connsiteY4" fmla="*/ 5192271 h 10365278"/>
              <a:gd name="connsiteX5" fmla="*/ 1044542 w 10577161"/>
              <a:gd name="connsiteY5" fmla="*/ 0 h 10365278"/>
              <a:gd name="connsiteX0" fmla="*/ 1204562 w 10737181"/>
              <a:gd name="connsiteY0" fmla="*/ 0 h 10365278"/>
              <a:gd name="connsiteX1" fmla="*/ 10737181 w 10737181"/>
              <a:gd name="connsiteY1" fmla="*/ 45720 h 10365278"/>
              <a:gd name="connsiteX2" fmla="*/ 10737181 w 10737181"/>
              <a:gd name="connsiteY2" fmla="*/ 10332720 h 10365278"/>
              <a:gd name="connsiteX3" fmla="*/ 0 w 10737181"/>
              <a:gd name="connsiteY3" fmla="*/ 10365278 h 10365278"/>
              <a:gd name="connsiteX4" fmla="*/ 1960364 w 10737181"/>
              <a:gd name="connsiteY4" fmla="*/ 5192271 h 10365278"/>
              <a:gd name="connsiteX5" fmla="*/ 1204562 w 10737181"/>
              <a:gd name="connsiteY5" fmla="*/ 0 h 10365278"/>
              <a:gd name="connsiteX0" fmla="*/ 1204562 w 10737181"/>
              <a:gd name="connsiteY0" fmla="*/ 0 h 10365278"/>
              <a:gd name="connsiteX1" fmla="*/ 10737181 w 10737181"/>
              <a:gd name="connsiteY1" fmla="*/ 45720 h 10365278"/>
              <a:gd name="connsiteX2" fmla="*/ 10737181 w 10737181"/>
              <a:gd name="connsiteY2" fmla="*/ 10332720 h 10365278"/>
              <a:gd name="connsiteX3" fmla="*/ 0 w 10737181"/>
              <a:gd name="connsiteY3" fmla="*/ 10365278 h 10365278"/>
              <a:gd name="connsiteX4" fmla="*/ 1960364 w 10737181"/>
              <a:gd name="connsiteY4" fmla="*/ 5192271 h 10365278"/>
              <a:gd name="connsiteX5" fmla="*/ 1204562 w 10737181"/>
              <a:gd name="connsiteY5" fmla="*/ 0 h 103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7181" h="10365278">
                <a:moveTo>
                  <a:pt x="1204562" y="0"/>
                </a:moveTo>
                <a:lnTo>
                  <a:pt x="10737181" y="45720"/>
                </a:lnTo>
                <a:lnTo>
                  <a:pt x="10737181" y="10332720"/>
                </a:lnTo>
                <a:lnTo>
                  <a:pt x="0" y="10365278"/>
                </a:lnTo>
                <a:cubicBezTo>
                  <a:pt x="379043" y="9899850"/>
                  <a:pt x="2395758" y="8908522"/>
                  <a:pt x="1960364" y="5192271"/>
                </a:cubicBezTo>
                <a:cubicBezTo>
                  <a:pt x="1205510" y="2554734"/>
                  <a:pt x="427796" y="2134617"/>
                  <a:pt x="1204562" y="0"/>
                </a:cubicBezTo>
                <a:close/>
              </a:path>
            </a:pathLst>
          </a:custGeom>
          <a:pattFill prst="lgCheck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wrap="square" lIns="217728" tIns="108864" rIns="217728" bIns="108864" rtlCol="0" anchor="ctr">
            <a:noAutofit/>
          </a:bodyPr>
          <a:lstStyle>
            <a:lvl1pPr>
              <a:defRPr lang="fr-FR" sz="2400">
                <a:latin typeface="+mj-lt"/>
              </a:defRPr>
            </a:lvl1pPr>
          </a:lstStyle>
          <a:p>
            <a:pPr marL="0" lvl="0" indent="0" algn="ctr" defTabSz="609630">
              <a:lnSpc>
                <a:spcPct val="100000"/>
              </a:lnSpc>
              <a:spcBef>
                <a:spcPts val="667"/>
              </a:spcBef>
              <a:buFontTx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47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2958588"/>
            <a:ext cx="12220140" cy="3494749"/>
            <a:chOff x="0" y="4437881"/>
            <a:chExt cx="18330210" cy="524212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4437881"/>
              <a:ext cx="18281991" cy="5242123"/>
            </a:xfrm>
            <a:custGeom>
              <a:avLst/>
              <a:gdLst>
                <a:gd name="T0" fmla="*/ 2184 w 2244"/>
                <a:gd name="T1" fmla="*/ 0 h 641"/>
                <a:gd name="T2" fmla="*/ 1910 w 2244"/>
                <a:gd name="T3" fmla="*/ 168 h 641"/>
                <a:gd name="T4" fmla="*/ 1736 w 2244"/>
                <a:gd name="T5" fmla="*/ 336 h 641"/>
                <a:gd name="T6" fmla="*/ 1705 w 2244"/>
                <a:gd name="T7" fmla="*/ 357 h 641"/>
                <a:gd name="T8" fmla="*/ 1686 w 2244"/>
                <a:gd name="T9" fmla="*/ 356 h 641"/>
                <a:gd name="T10" fmla="*/ 1638 w 2244"/>
                <a:gd name="T11" fmla="*/ 362 h 641"/>
                <a:gd name="T12" fmla="*/ 1506 w 2244"/>
                <a:gd name="T13" fmla="*/ 308 h 641"/>
                <a:gd name="T14" fmla="*/ 1345 w 2244"/>
                <a:gd name="T15" fmla="*/ 398 h 641"/>
                <a:gd name="T16" fmla="*/ 1264 w 2244"/>
                <a:gd name="T17" fmla="*/ 376 h 641"/>
                <a:gd name="T18" fmla="*/ 1220 w 2244"/>
                <a:gd name="T19" fmla="*/ 383 h 641"/>
                <a:gd name="T20" fmla="*/ 1052 w 2244"/>
                <a:gd name="T21" fmla="*/ 260 h 641"/>
                <a:gd name="T22" fmla="*/ 986 w 2244"/>
                <a:gd name="T23" fmla="*/ 273 h 641"/>
                <a:gd name="T24" fmla="*/ 742 w 2244"/>
                <a:gd name="T25" fmla="*/ 136 h 641"/>
                <a:gd name="T26" fmla="*/ 614 w 2244"/>
                <a:gd name="T27" fmla="*/ 167 h 641"/>
                <a:gd name="T28" fmla="*/ 566 w 2244"/>
                <a:gd name="T29" fmla="*/ 160 h 641"/>
                <a:gd name="T30" fmla="*/ 429 w 2244"/>
                <a:gd name="T31" fmla="*/ 223 h 641"/>
                <a:gd name="T32" fmla="*/ 396 w 2244"/>
                <a:gd name="T33" fmla="*/ 220 h 641"/>
                <a:gd name="T34" fmla="*/ 370 w 2244"/>
                <a:gd name="T35" fmla="*/ 222 h 641"/>
                <a:gd name="T36" fmla="*/ 92 w 2244"/>
                <a:gd name="T37" fmla="*/ 8 h 641"/>
                <a:gd name="T38" fmla="*/ 0 w 2244"/>
                <a:gd name="T39" fmla="*/ 23 h 641"/>
                <a:gd name="T40" fmla="*/ 0 w 2244"/>
                <a:gd name="T41" fmla="*/ 641 h 641"/>
                <a:gd name="T42" fmla="*/ 2244 w 2244"/>
                <a:gd name="T43" fmla="*/ 641 h 641"/>
                <a:gd name="T44" fmla="*/ 2244 w 2244"/>
                <a:gd name="T45" fmla="*/ 6 h 641"/>
                <a:gd name="T46" fmla="*/ 2184 w 2244"/>
                <a:gd name="T47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4" h="641">
                  <a:moveTo>
                    <a:pt x="2184" y="0"/>
                  </a:moveTo>
                  <a:cubicBezTo>
                    <a:pt x="2064" y="0"/>
                    <a:pt x="1961" y="69"/>
                    <a:pt x="1910" y="168"/>
                  </a:cubicBezTo>
                  <a:cubicBezTo>
                    <a:pt x="1816" y="170"/>
                    <a:pt x="1740" y="244"/>
                    <a:pt x="1736" y="336"/>
                  </a:cubicBezTo>
                  <a:cubicBezTo>
                    <a:pt x="1725" y="342"/>
                    <a:pt x="1715" y="349"/>
                    <a:pt x="1705" y="357"/>
                  </a:cubicBezTo>
                  <a:cubicBezTo>
                    <a:pt x="1699" y="357"/>
                    <a:pt x="1693" y="356"/>
                    <a:pt x="1686" y="356"/>
                  </a:cubicBezTo>
                  <a:cubicBezTo>
                    <a:pt x="1669" y="356"/>
                    <a:pt x="1653" y="358"/>
                    <a:pt x="1638" y="362"/>
                  </a:cubicBezTo>
                  <a:cubicBezTo>
                    <a:pt x="1604" y="329"/>
                    <a:pt x="1557" y="308"/>
                    <a:pt x="1506" y="308"/>
                  </a:cubicBezTo>
                  <a:cubicBezTo>
                    <a:pt x="1438" y="308"/>
                    <a:pt x="1378" y="344"/>
                    <a:pt x="1345" y="398"/>
                  </a:cubicBezTo>
                  <a:cubicBezTo>
                    <a:pt x="1321" y="384"/>
                    <a:pt x="1293" y="376"/>
                    <a:pt x="1264" y="376"/>
                  </a:cubicBezTo>
                  <a:cubicBezTo>
                    <a:pt x="1249" y="376"/>
                    <a:pt x="1234" y="379"/>
                    <a:pt x="1220" y="383"/>
                  </a:cubicBezTo>
                  <a:cubicBezTo>
                    <a:pt x="1197" y="312"/>
                    <a:pt x="1130" y="260"/>
                    <a:pt x="1052" y="260"/>
                  </a:cubicBezTo>
                  <a:cubicBezTo>
                    <a:pt x="1029" y="260"/>
                    <a:pt x="1006" y="265"/>
                    <a:pt x="986" y="273"/>
                  </a:cubicBezTo>
                  <a:cubicBezTo>
                    <a:pt x="936" y="191"/>
                    <a:pt x="845" y="136"/>
                    <a:pt x="742" y="136"/>
                  </a:cubicBezTo>
                  <a:cubicBezTo>
                    <a:pt x="696" y="136"/>
                    <a:pt x="652" y="147"/>
                    <a:pt x="614" y="167"/>
                  </a:cubicBezTo>
                  <a:cubicBezTo>
                    <a:pt x="599" y="163"/>
                    <a:pt x="583" y="160"/>
                    <a:pt x="566" y="160"/>
                  </a:cubicBezTo>
                  <a:cubicBezTo>
                    <a:pt x="511" y="160"/>
                    <a:pt x="462" y="185"/>
                    <a:pt x="429" y="223"/>
                  </a:cubicBezTo>
                  <a:cubicBezTo>
                    <a:pt x="418" y="221"/>
                    <a:pt x="407" y="220"/>
                    <a:pt x="396" y="220"/>
                  </a:cubicBezTo>
                  <a:cubicBezTo>
                    <a:pt x="387" y="220"/>
                    <a:pt x="379" y="221"/>
                    <a:pt x="370" y="222"/>
                  </a:cubicBezTo>
                  <a:cubicBezTo>
                    <a:pt x="338" y="99"/>
                    <a:pt x="225" y="8"/>
                    <a:pt x="92" y="8"/>
                  </a:cubicBezTo>
                  <a:cubicBezTo>
                    <a:pt x="60" y="8"/>
                    <a:pt x="29" y="13"/>
                    <a:pt x="0" y="23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2244" y="641"/>
                    <a:pt x="2244" y="641"/>
                    <a:pt x="2244" y="641"/>
                  </a:cubicBezTo>
                  <a:cubicBezTo>
                    <a:pt x="2244" y="6"/>
                    <a:pt x="2244" y="6"/>
                    <a:pt x="2244" y="6"/>
                  </a:cubicBezTo>
                  <a:cubicBezTo>
                    <a:pt x="2225" y="2"/>
                    <a:pt x="2205" y="0"/>
                    <a:pt x="218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0" y="4937295"/>
              <a:ext cx="18330210" cy="4742709"/>
            </a:xfrm>
            <a:custGeom>
              <a:avLst/>
              <a:gdLst>
                <a:gd name="T0" fmla="*/ 2217 w 2250"/>
                <a:gd name="T1" fmla="*/ 0 h 580"/>
                <a:gd name="T2" fmla="*/ 1912 w 2250"/>
                <a:gd name="T3" fmla="*/ 278 h 580"/>
                <a:gd name="T4" fmla="*/ 1900 w 2250"/>
                <a:gd name="T5" fmla="*/ 278 h 580"/>
                <a:gd name="T6" fmla="*/ 1756 w 2250"/>
                <a:gd name="T7" fmla="*/ 341 h 580"/>
                <a:gd name="T8" fmla="*/ 1643 w 2250"/>
                <a:gd name="T9" fmla="*/ 306 h 580"/>
                <a:gd name="T10" fmla="*/ 1479 w 2250"/>
                <a:gd name="T11" fmla="*/ 392 h 580"/>
                <a:gd name="T12" fmla="*/ 1447 w 2250"/>
                <a:gd name="T13" fmla="*/ 403 h 580"/>
                <a:gd name="T14" fmla="*/ 1340 w 2250"/>
                <a:gd name="T15" fmla="*/ 365 h 580"/>
                <a:gd name="T16" fmla="*/ 1239 w 2250"/>
                <a:gd name="T17" fmla="*/ 399 h 580"/>
                <a:gd name="T18" fmla="*/ 1218 w 2250"/>
                <a:gd name="T19" fmla="*/ 411 h 580"/>
                <a:gd name="T20" fmla="*/ 1174 w 2250"/>
                <a:gd name="T21" fmla="*/ 382 h 580"/>
                <a:gd name="T22" fmla="*/ 1175 w 2250"/>
                <a:gd name="T23" fmla="*/ 372 h 580"/>
                <a:gd name="T24" fmla="*/ 1116 w 2250"/>
                <a:gd name="T25" fmla="*/ 314 h 580"/>
                <a:gd name="T26" fmla="*/ 1068 w 2250"/>
                <a:gd name="T27" fmla="*/ 338 h 580"/>
                <a:gd name="T28" fmla="*/ 1060 w 2250"/>
                <a:gd name="T29" fmla="*/ 337 h 580"/>
                <a:gd name="T30" fmla="*/ 1022 w 2250"/>
                <a:gd name="T31" fmla="*/ 353 h 580"/>
                <a:gd name="T32" fmla="*/ 1004 w 2250"/>
                <a:gd name="T33" fmla="*/ 349 h 580"/>
                <a:gd name="T34" fmla="*/ 981 w 2250"/>
                <a:gd name="T35" fmla="*/ 356 h 580"/>
                <a:gd name="T36" fmla="*/ 813 w 2250"/>
                <a:gd name="T37" fmla="*/ 242 h 580"/>
                <a:gd name="T38" fmla="*/ 673 w 2250"/>
                <a:gd name="T39" fmla="*/ 309 h 580"/>
                <a:gd name="T40" fmla="*/ 612 w 2250"/>
                <a:gd name="T41" fmla="*/ 300 h 580"/>
                <a:gd name="T42" fmla="*/ 497 w 2250"/>
                <a:gd name="T43" fmla="*/ 335 h 580"/>
                <a:gd name="T44" fmla="*/ 344 w 2250"/>
                <a:gd name="T45" fmla="*/ 274 h 580"/>
                <a:gd name="T46" fmla="*/ 235 w 2250"/>
                <a:gd name="T47" fmla="*/ 302 h 580"/>
                <a:gd name="T48" fmla="*/ 236 w 2250"/>
                <a:gd name="T49" fmla="*/ 282 h 580"/>
                <a:gd name="T50" fmla="*/ 34 w 2250"/>
                <a:gd name="T51" fmla="*/ 80 h 580"/>
                <a:gd name="T52" fmla="*/ 0 w 2250"/>
                <a:gd name="T53" fmla="*/ 83 h 580"/>
                <a:gd name="T54" fmla="*/ 0 w 2250"/>
                <a:gd name="T55" fmla="*/ 580 h 580"/>
                <a:gd name="T56" fmla="*/ 2250 w 2250"/>
                <a:gd name="T57" fmla="*/ 580 h 580"/>
                <a:gd name="T58" fmla="*/ 2250 w 2250"/>
                <a:gd name="T59" fmla="*/ 2 h 580"/>
                <a:gd name="T60" fmla="*/ 2217 w 2250"/>
                <a:gd name="T61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50" h="580">
                  <a:moveTo>
                    <a:pt x="2217" y="0"/>
                  </a:moveTo>
                  <a:cubicBezTo>
                    <a:pt x="2058" y="0"/>
                    <a:pt x="1927" y="122"/>
                    <a:pt x="1912" y="278"/>
                  </a:cubicBezTo>
                  <a:cubicBezTo>
                    <a:pt x="1908" y="278"/>
                    <a:pt x="1904" y="278"/>
                    <a:pt x="1900" y="278"/>
                  </a:cubicBezTo>
                  <a:cubicBezTo>
                    <a:pt x="1843" y="278"/>
                    <a:pt x="1792" y="302"/>
                    <a:pt x="1756" y="341"/>
                  </a:cubicBezTo>
                  <a:cubicBezTo>
                    <a:pt x="1724" y="319"/>
                    <a:pt x="1685" y="306"/>
                    <a:pt x="1643" y="306"/>
                  </a:cubicBezTo>
                  <a:cubicBezTo>
                    <a:pt x="1574" y="306"/>
                    <a:pt x="1514" y="340"/>
                    <a:pt x="1479" y="392"/>
                  </a:cubicBezTo>
                  <a:cubicBezTo>
                    <a:pt x="1467" y="394"/>
                    <a:pt x="1457" y="398"/>
                    <a:pt x="1447" y="403"/>
                  </a:cubicBezTo>
                  <a:cubicBezTo>
                    <a:pt x="1418" y="380"/>
                    <a:pt x="1381" y="365"/>
                    <a:pt x="1340" y="365"/>
                  </a:cubicBezTo>
                  <a:cubicBezTo>
                    <a:pt x="1303" y="365"/>
                    <a:pt x="1268" y="378"/>
                    <a:pt x="1239" y="399"/>
                  </a:cubicBezTo>
                  <a:cubicBezTo>
                    <a:pt x="1232" y="402"/>
                    <a:pt x="1225" y="406"/>
                    <a:pt x="1218" y="411"/>
                  </a:cubicBezTo>
                  <a:cubicBezTo>
                    <a:pt x="1208" y="396"/>
                    <a:pt x="1192" y="385"/>
                    <a:pt x="1174" y="382"/>
                  </a:cubicBezTo>
                  <a:cubicBezTo>
                    <a:pt x="1175" y="379"/>
                    <a:pt x="1175" y="376"/>
                    <a:pt x="1175" y="372"/>
                  </a:cubicBezTo>
                  <a:cubicBezTo>
                    <a:pt x="1175" y="340"/>
                    <a:pt x="1149" y="314"/>
                    <a:pt x="1116" y="314"/>
                  </a:cubicBezTo>
                  <a:cubicBezTo>
                    <a:pt x="1096" y="314"/>
                    <a:pt x="1079" y="323"/>
                    <a:pt x="1068" y="338"/>
                  </a:cubicBezTo>
                  <a:cubicBezTo>
                    <a:pt x="1066" y="338"/>
                    <a:pt x="1063" y="337"/>
                    <a:pt x="1060" y="337"/>
                  </a:cubicBezTo>
                  <a:cubicBezTo>
                    <a:pt x="1045" y="337"/>
                    <a:pt x="1032" y="343"/>
                    <a:pt x="1022" y="353"/>
                  </a:cubicBezTo>
                  <a:cubicBezTo>
                    <a:pt x="1017" y="351"/>
                    <a:pt x="1011" y="349"/>
                    <a:pt x="1004" y="349"/>
                  </a:cubicBezTo>
                  <a:cubicBezTo>
                    <a:pt x="996" y="349"/>
                    <a:pt x="988" y="352"/>
                    <a:pt x="981" y="356"/>
                  </a:cubicBezTo>
                  <a:cubicBezTo>
                    <a:pt x="954" y="289"/>
                    <a:pt x="889" y="242"/>
                    <a:pt x="813" y="242"/>
                  </a:cubicBezTo>
                  <a:cubicBezTo>
                    <a:pt x="756" y="242"/>
                    <a:pt x="706" y="268"/>
                    <a:pt x="673" y="309"/>
                  </a:cubicBezTo>
                  <a:cubicBezTo>
                    <a:pt x="654" y="303"/>
                    <a:pt x="633" y="300"/>
                    <a:pt x="612" y="300"/>
                  </a:cubicBezTo>
                  <a:cubicBezTo>
                    <a:pt x="570" y="300"/>
                    <a:pt x="530" y="313"/>
                    <a:pt x="497" y="335"/>
                  </a:cubicBezTo>
                  <a:cubicBezTo>
                    <a:pt x="458" y="297"/>
                    <a:pt x="404" y="274"/>
                    <a:pt x="344" y="274"/>
                  </a:cubicBezTo>
                  <a:cubicBezTo>
                    <a:pt x="305" y="274"/>
                    <a:pt x="268" y="284"/>
                    <a:pt x="235" y="302"/>
                  </a:cubicBezTo>
                  <a:cubicBezTo>
                    <a:pt x="236" y="295"/>
                    <a:pt x="236" y="289"/>
                    <a:pt x="236" y="282"/>
                  </a:cubicBezTo>
                  <a:cubicBezTo>
                    <a:pt x="236" y="171"/>
                    <a:pt x="146" y="80"/>
                    <a:pt x="34" y="80"/>
                  </a:cubicBezTo>
                  <a:cubicBezTo>
                    <a:pt x="23" y="80"/>
                    <a:pt x="11" y="81"/>
                    <a:pt x="0" y="83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2250" y="580"/>
                    <a:pt x="2250" y="580"/>
                    <a:pt x="2250" y="580"/>
                  </a:cubicBezTo>
                  <a:cubicBezTo>
                    <a:pt x="2250" y="2"/>
                    <a:pt x="2250" y="2"/>
                    <a:pt x="2250" y="2"/>
                  </a:cubicBezTo>
                  <a:cubicBezTo>
                    <a:pt x="2239" y="1"/>
                    <a:pt x="2228" y="0"/>
                    <a:pt x="22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</p:grp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561" y="34603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2933" b="0" kern="1200" dirty="0">
                <a:solidFill>
                  <a:schemeClr val="tx1"/>
                </a:solidFill>
                <a:latin typeface="Roboto Bold" pitchFamily="2" charset="0"/>
                <a:ea typeface="Roboto Bold" pitchFamily="2" charset="0"/>
                <a:cs typeface="Roboto Bold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09164" y="83671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1600" b="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38" y="1670768"/>
            <a:ext cx="2928325" cy="5034831"/>
          </a:xfrm>
          <a:prstGeom prst="rect">
            <a:avLst/>
          </a:prstGeom>
        </p:spPr>
      </p:pic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5039784" y="2181225"/>
            <a:ext cx="2064809" cy="3696047"/>
          </a:xfrm>
          <a:pattFill prst="lgCheck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wrap="square" lIns="217728" tIns="108864" rIns="217728" bIns="108864" rtlCol="0" anchor="ctr">
            <a:noAutofit/>
          </a:bodyPr>
          <a:lstStyle>
            <a:lvl1pPr>
              <a:defRPr lang="fr-FR" sz="2400">
                <a:latin typeface="+mj-lt"/>
              </a:defRPr>
            </a:lvl1pPr>
          </a:lstStyle>
          <a:p>
            <a:pPr marL="0" lvl="0" indent="0" algn="ctr" defTabSz="609630">
              <a:lnSpc>
                <a:spcPct val="100000"/>
              </a:lnSpc>
              <a:spcBef>
                <a:spcPts val="667"/>
              </a:spcBef>
              <a:buFontTx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52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6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8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4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2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0344-79DA-40EF-920D-6BDFB9258861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6393E-28E9-4545-A22F-2462E4BE3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3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8.png"/><Relationship Id="rId21" Type="http://schemas.openxmlformats.org/officeDocument/2006/relationships/image" Target="../media/image20.png"/><Relationship Id="rId34" Type="http://schemas.microsoft.com/office/2007/relationships/hdphoto" Target="../media/hdphoto11.wdp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24" Type="http://schemas.microsoft.com/office/2007/relationships/hdphoto" Target="../media/hdphoto8.wdp"/><Relationship Id="rId32" Type="http://schemas.openxmlformats.org/officeDocument/2006/relationships/image" Target="../media/image26.png"/><Relationship Id="rId5" Type="http://schemas.openxmlformats.org/officeDocument/2006/relationships/image" Target="../media/image10.jpe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0.wdp"/><Relationship Id="rId10" Type="http://schemas.microsoft.com/office/2007/relationships/hdphoto" Target="../media/hdphoto1.wdp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23.png"/><Relationship Id="rId30" Type="http://schemas.openxmlformats.org/officeDocument/2006/relationships/image" Target="../media/image24.png"/><Relationship Id="rId8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F0286-0116-4C47-A215-7D4FD0A6D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4242"/>
            <a:ext cx="12304759" cy="6867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5F49E0-0533-A4D6-956B-7B16C68C9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4" y="701949"/>
            <a:ext cx="3276549" cy="4396588"/>
          </a:xfrm>
          <a:prstGeom prst="rect">
            <a:avLst/>
          </a:prstGeom>
          <a:effectLst>
            <a:outerShdw blurRad="495300" algn="ctr" rotWithShape="0">
              <a:srgbClr val="7DA7D1"/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4577" y="6050968"/>
            <a:ext cx="2912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2D9F"/>
                </a:solidFill>
                <a:latin typeface="NEXT Pan Poster Medium" panose="020B0604010101010104" pitchFamily="34" charset="0"/>
                <a:cs typeface="NEXT Pan Poster Medium" panose="020B0604010101010104" pitchFamily="34" charset="0"/>
              </a:rPr>
              <a:t>ESEUR</a:t>
            </a:r>
            <a:r>
              <a:rPr lang="en-US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 | </a:t>
            </a:r>
            <a:r>
              <a:rPr lang="ru-RU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Общероссийский Профсоюз образования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36512" y="3356752"/>
            <a:ext cx="12192000" cy="0"/>
          </a:xfrm>
          <a:prstGeom prst="line">
            <a:avLst/>
          </a:prstGeom>
          <a:ln>
            <a:solidFill>
              <a:srgbClr val="002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3B1906-CE02-07B9-0BCC-02C0ECD79A45}"/>
              </a:ext>
            </a:extLst>
          </p:cNvPr>
          <p:cNvGrpSpPr/>
          <p:nvPr/>
        </p:nvGrpSpPr>
        <p:grpSpPr>
          <a:xfrm>
            <a:off x="9169202" y="4969738"/>
            <a:ext cx="2863816" cy="1666742"/>
            <a:chOff x="9867762" y="5372451"/>
            <a:chExt cx="2324238" cy="1352708"/>
          </a:xfrm>
        </p:grpSpPr>
        <p:sp>
          <p:nvSpPr>
            <p:cNvPr id="8" name="Скругленный прямоугольник 32">
              <a:extLst>
                <a:ext uri="{FF2B5EF4-FFF2-40B4-BE49-F238E27FC236}">
                  <a16:creationId xmlns:a16="http://schemas.microsoft.com/office/drawing/2014/main" id="{3D1D308D-20AE-7431-F554-447DD205AEB6}"/>
                </a:ext>
              </a:extLst>
            </p:cNvPr>
            <p:cNvSpPr/>
            <p:nvPr/>
          </p:nvSpPr>
          <p:spPr>
            <a:xfrm rot="2084007">
              <a:off x="9867762" y="6176537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33">
              <a:extLst>
                <a:ext uri="{FF2B5EF4-FFF2-40B4-BE49-F238E27FC236}">
                  <a16:creationId xmlns:a16="http://schemas.microsoft.com/office/drawing/2014/main" id="{DD7DC0B8-0824-B379-30FF-0105A83AB3BD}"/>
                </a:ext>
              </a:extLst>
            </p:cNvPr>
            <p:cNvSpPr/>
            <p:nvPr/>
          </p:nvSpPr>
          <p:spPr>
            <a:xfrm rot="20404610">
              <a:off x="11120534" y="5690943"/>
              <a:ext cx="1071466" cy="1034216"/>
            </a:xfrm>
            <a:prstGeom prst="roundRect">
              <a:avLst>
                <a:gd name="adj" fmla="val 9456"/>
              </a:avLst>
            </a:prstGeom>
            <a:solidFill>
              <a:srgbClr val="FFFFFF"/>
            </a:solidFill>
            <a:ln>
              <a:noFill/>
            </a:ln>
            <a:effectLst>
              <a:outerShdw blurRad="673100" sx="102000" sy="102000" algn="ctr" rotWithShape="0">
                <a:srgbClr val="C8DBE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34">
              <a:extLst>
                <a:ext uri="{FF2B5EF4-FFF2-40B4-BE49-F238E27FC236}">
                  <a16:creationId xmlns:a16="http://schemas.microsoft.com/office/drawing/2014/main" id="{B9A57D5F-BD49-8B71-BF8D-796652780DF7}"/>
                </a:ext>
              </a:extLst>
            </p:cNvPr>
            <p:cNvSpPr/>
            <p:nvPr/>
          </p:nvSpPr>
          <p:spPr>
            <a:xfrm rot="2084007" flipV="1">
              <a:off x="10306136" y="5876653"/>
              <a:ext cx="716736" cy="691820"/>
            </a:xfrm>
            <a:prstGeom prst="roundRect">
              <a:avLst>
                <a:gd name="adj" fmla="val 9456"/>
              </a:avLst>
            </a:prstGeom>
            <a:solidFill>
              <a:srgbClr val="E9F0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35">
              <a:extLst>
                <a:ext uri="{FF2B5EF4-FFF2-40B4-BE49-F238E27FC236}">
                  <a16:creationId xmlns:a16="http://schemas.microsoft.com/office/drawing/2014/main" id="{250888FF-9C32-B84B-5F4D-3956D5E1D207}"/>
                </a:ext>
              </a:extLst>
            </p:cNvPr>
            <p:cNvSpPr/>
            <p:nvPr/>
          </p:nvSpPr>
          <p:spPr>
            <a:xfrm rot="2084007">
              <a:off x="11784784" y="5372451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F00E8E-E6CE-AD4C-C1E2-AB6A37F9AA6C}"/>
              </a:ext>
            </a:extLst>
          </p:cNvPr>
          <p:cNvSpPr txBox="1"/>
          <p:nvPr/>
        </p:nvSpPr>
        <p:spPr>
          <a:xfrm>
            <a:off x="2051737" y="6359481"/>
            <a:ext cx="1788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mail@eseur.ru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B3AA57-EAFD-CDC4-90C0-510A50B64CC4}"/>
              </a:ext>
            </a:extLst>
          </p:cNvPr>
          <p:cNvSpPr/>
          <p:nvPr/>
        </p:nvSpPr>
        <p:spPr>
          <a:xfrm>
            <a:off x="303865" y="6360766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www.eseur.ru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72760" y="5638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Проф ТВ\Downloads\max-messenger-sign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57" y="2663065"/>
            <a:ext cx="2512300" cy="25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0739" y="216113"/>
            <a:ext cx="9482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ПРИСОЕДИНЯЙТЕСЬ К МАХ!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AB112-037C-8B37-7FC1-336B40D12F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434" t="3405" r="5686" b="26790"/>
          <a:stretch>
            <a:fillRect/>
          </a:stretch>
        </p:blipFill>
        <p:spPr>
          <a:xfrm>
            <a:off x="8747707" y="2702319"/>
            <a:ext cx="2362831" cy="23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F0286-0116-4C47-A215-7D4FD0A6D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4" y="-9526"/>
            <a:ext cx="12304759" cy="6867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5F49E0-0533-A4D6-956B-7B16C68C9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4" y="701949"/>
            <a:ext cx="3276549" cy="4396588"/>
          </a:xfrm>
          <a:prstGeom prst="rect">
            <a:avLst/>
          </a:prstGeom>
          <a:effectLst>
            <a:outerShdw blurRad="495300" algn="ctr" rotWithShape="0">
              <a:srgbClr val="7DA7D1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75760" y="31750"/>
            <a:ext cx="8019867" cy="7935457"/>
          </a:xfrm>
          <a:custGeom>
            <a:avLst/>
            <a:gdLst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5851504 h 6867525"/>
              <a:gd name="connsiteX5" fmla="*/ 5079986 w 6096007"/>
              <a:gd name="connsiteY5" fmla="*/ 686752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5851504 h 6867525"/>
              <a:gd name="connsiteX5" fmla="*/ 4622786 w 6096007"/>
              <a:gd name="connsiteY5" fmla="*/ 540067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4213204 h 6867525"/>
              <a:gd name="connsiteX5" fmla="*/ 4622786 w 6096007"/>
              <a:gd name="connsiteY5" fmla="*/ 540067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7" h="6867525">
                <a:moveTo>
                  <a:pt x="0" y="1016021"/>
                </a:moveTo>
                <a:cubicBezTo>
                  <a:pt x="0" y="454888"/>
                  <a:pt x="454888" y="0"/>
                  <a:pt x="1016021" y="0"/>
                </a:cubicBezTo>
                <a:lnTo>
                  <a:pt x="5079986" y="0"/>
                </a:lnTo>
                <a:cubicBezTo>
                  <a:pt x="5641119" y="0"/>
                  <a:pt x="6096007" y="454888"/>
                  <a:pt x="6096007" y="1016021"/>
                </a:cubicBezTo>
                <a:lnTo>
                  <a:pt x="6096007" y="4213204"/>
                </a:lnTo>
                <a:cubicBezTo>
                  <a:pt x="6096007" y="4774337"/>
                  <a:pt x="5183919" y="5400675"/>
                  <a:pt x="4622786" y="5400675"/>
                </a:cubicBezTo>
                <a:cubicBezTo>
                  <a:pt x="3268131" y="5400675"/>
                  <a:pt x="2370676" y="6867525"/>
                  <a:pt x="1016021" y="6867525"/>
                </a:cubicBezTo>
                <a:cubicBezTo>
                  <a:pt x="454888" y="6867525"/>
                  <a:pt x="0" y="6412637"/>
                  <a:pt x="0" y="5851504"/>
                </a:cubicBezTo>
                <a:lnTo>
                  <a:pt x="0" y="1016021"/>
                </a:lnTo>
                <a:close/>
              </a:path>
            </a:pathLst>
          </a:custGeom>
          <a:solidFill>
            <a:srgbClr val="002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577" y="6050968"/>
            <a:ext cx="2912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2D9F"/>
                </a:solidFill>
                <a:latin typeface="NEXT Pan Poster Medium" panose="020B0604010101010104" pitchFamily="34" charset="0"/>
                <a:cs typeface="NEXT Pan Poster Medium" panose="020B0604010101010104" pitchFamily="34" charset="0"/>
              </a:rPr>
              <a:t>ESEUR</a:t>
            </a:r>
            <a:r>
              <a:rPr lang="en-US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 | </a:t>
            </a:r>
            <a:r>
              <a:rPr lang="ru-RU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Общероссийский Профсоюз образования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356752"/>
            <a:ext cx="12192000" cy="0"/>
          </a:xfrm>
          <a:prstGeom prst="line">
            <a:avLst/>
          </a:prstGeom>
          <a:ln>
            <a:solidFill>
              <a:srgbClr val="002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3B1906-CE02-07B9-0BCC-02C0ECD79A45}"/>
              </a:ext>
            </a:extLst>
          </p:cNvPr>
          <p:cNvGrpSpPr/>
          <p:nvPr/>
        </p:nvGrpSpPr>
        <p:grpSpPr>
          <a:xfrm>
            <a:off x="8982789" y="2332171"/>
            <a:ext cx="2863816" cy="1666742"/>
            <a:chOff x="9867762" y="5372451"/>
            <a:chExt cx="2324238" cy="1352708"/>
          </a:xfrm>
        </p:grpSpPr>
        <p:sp>
          <p:nvSpPr>
            <p:cNvPr id="8" name="Скругленный прямоугольник 32">
              <a:extLst>
                <a:ext uri="{FF2B5EF4-FFF2-40B4-BE49-F238E27FC236}">
                  <a16:creationId xmlns:a16="http://schemas.microsoft.com/office/drawing/2014/main" id="{3D1D308D-20AE-7431-F554-447DD205AEB6}"/>
                </a:ext>
              </a:extLst>
            </p:cNvPr>
            <p:cNvSpPr/>
            <p:nvPr/>
          </p:nvSpPr>
          <p:spPr>
            <a:xfrm rot="2084007">
              <a:off x="9867762" y="6176537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33">
              <a:extLst>
                <a:ext uri="{FF2B5EF4-FFF2-40B4-BE49-F238E27FC236}">
                  <a16:creationId xmlns:a16="http://schemas.microsoft.com/office/drawing/2014/main" id="{DD7DC0B8-0824-B379-30FF-0105A83AB3BD}"/>
                </a:ext>
              </a:extLst>
            </p:cNvPr>
            <p:cNvSpPr/>
            <p:nvPr/>
          </p:nvSpPr>
          <p:spPr>
            <a:xfrm rot="20404610">
              <a:off x="11120534" y="5690943"/>
              <a:ext cx="1071466" cy="1034216"/>
            </a:xfrm>
            <a:prstGeom prst="roundRect">
              <a:avLst>
                <a:gd name="adj" fmla="val 9456"/>
              </a:avLst>
            </a:prstGeom>
            <a:solidFill>
              <a:srgbClr val="FFFFFF"/>
            </a:solidFill>
            <a:ln>
              <a:noFill/>
            </a:ln>
            <a:effectLst>
              <a:outerShdw blurRad="673100" sx="102000" sy="102000" algn="ctr" rotWithShape="0">
                <a:srgbClr val="C8DBE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34">
              <a:extLst>
                <a:ext uri="{FF2B5EF4-FFF2-40B4-BE49-F238E27FC236}">
                  <a16:creationId xmlns:a16="http://schemas.microsoft.com/office/drawing/2014/main" id="{B9A57D5F-BD49-8B71-BF8D-796652780DF7}"/>
                </a:ext>
              </a:extLst>
            </p:cNvPr>
            <p:cNvSpPr/>
            <p:nvPr/>
          </p:nvSpPr>
          <p:spPr>
            <a:xfrm rot="2084007" flipV="1">
              <a:off x="10306136" y="5876653"/>
              <a:ext cx="716736" cy="691820"/>
            </a:xfrm>
            <a:prstGeom prst="roundRect">
              <a:avLst>
                <a:gd name="adj" fmla="val 9456"/>
              </a:avLst>
            </a:prstGeom>
            <a:solidFill>
              <a:srgbClr val="E9F0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35">
              <a:extLst>
                <a:ext uri="{FF2B5EF4-FFF2-40B4-BE49-F238E27FC236}">
                  <a16:creationId xmlns:a16="http://schemas.microsoft.com/office/drawing/2014/main" id="{250888FF-9C32-B84B-5F4D-3956D5E1D207}"/>
                </a:ext>
              </a:extLst>
            </p:cNvPr>
            <p:cNvSpPr/>
            <p:nvPr/>
          </p:nvSpPr>
          <p:spPr>
            <a:xfrm rot="2084007">
              <a:off x="11784784" y="5372451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F00E8E-E6CE-AD4C-C1E2-AB6A37F9AA6C}"/>
              </a:ext>
            </a:extLst>
          </p:cNvPr>
          <p:cNvSpPr txBox="1"/>
          <p:nvPr/>
        </p:nvSpPr>
        <p:spPr>
          <a:xfrm>
            <a:off x="2051737" y="6359481"/>
            <a:ext cx="1788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mail@eseur.ru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B3AA57-EAFD-CDC4-90C0-510A50B64CC4}"/>
              </a:ext>
            </a:extLst>
          </p:cNvPr>
          <p:cNvSpPr/>
          <p:nvPr/>
        </p:nvSpPr>
        <p:spPr>
          <a:xfrm>
            <a:off x="303865" y="6360766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www.eseur.ru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72760" y="5638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97322" y="179159"/>
            <a:ext cx="7223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ПУБЛИКАЦИИ ДЛЯ ВАС</a:t>
            </a:r>
            <a:endParaRPr lang="ru-RU" sz="3200" b="1" dirty="0">
              <a:solidFill>
                <a:schemeClr val="bg1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3977" y="908240"/>
            <a:ext cx="74426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✔ Юридическая консультация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Профсоюзный активист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Профсоюз в регионах 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Обзор прессы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Полезно знать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Обмен опытом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Галерея лидеров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Полезные советы</a:t>
            </a:r>
            <a:endParaRPr lang="ru-RU" sz="2800" strike="sngStrike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✔ Мероприятия и события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Конкурсы и розыгрыши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Интерактивные опросы и голосования</a:t>
            </a:r>
          </a:p>
          <a:p>
            <a:r>
              <a:rPr lang="ru-RU" sz="2800" dirty="0">
                <a:solidFill>
                  <a:schemeClr val="bg1"/>
                </a:solidFill>
              </a:rPr>
              <a:t>✔ </a:t>
            </a:r>
            <a:r>
              <a:rPr lang="ru-RU" sz="2800" dirty="0" err="1">
                <a:solidFill>
                  <a:schemeClr val="bg1"/>
                </a:solidFill>
              </a:rPr>
              <a:t>Вебинары</a:t>
            </a:r>
            <a:r>
              <a:rPr lang="ru-RU" sz="2800" dirty="0">
                <a:solidFill>
                  <a:schemeClr val="bg1"/>
                </a:solidFill>
              </a:rPr>
              <a:t> и онлайн-встречи с экспертами</a:t>
            </a:r>
          </a:p>
        </p:txBody>
      </p:sp>
    </p:spTree>
    <p:extLst>
      <p:ext uri="{BB962C8B-B14F-4D97-AF65-F5344CB8AC3E}">
        <p14:creationId xmlns:p14="http://schemas.microsoft.com/office/powerpoint/2010/main" val="3431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EE4EF-F6B8-E306-C813-0B13A194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048E0F-EC09-F1AC-7182-66EF0A448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4" y="-9526"/>
            <a:ext cx="12304759" cy="6867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D1924C-C4AF-EA01-6B88-6A4B9E837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4" y="701949"/>
            <a:ext cx="3276549" cy="4396588"/>
          </a:xfrm>
          <a:prstGeom prst="rect">
            <a:avLst/>
          </a:prstGeom>
          <a:effectLst>
            <a:outerShdw blurRad="495300" algn="ctr" rotWithShape="0">
              <a:srgbClr val="7DA7D1"/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BA2592-C803-E419-BEFE-673DCE0EA877}"/>
              </a:ext>
            </a:extLst>
          </p:cNvPr>
          <p:cNvSpPr/>
          <p:nvPr/>
        </p:nvSpPr>
        <p:spPr>
          <a:xfrm>
            <a:off x="4293704" y="-9526"/>
            <a:ext cx="7916924" cy="7157749"/>
          </a:xfrm>
          <a:custGeom>
            <a:avLst/>
            <a:gdLst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5851504 h 6867525"/>
              <a:gd name="connsiteX5" fmla="*/ 5079986 w 6096007"/>
              <a:gd name="connsiteY5" fmla="*/ 686752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5851504 h 6867525"/>
              <a:gd name="connsiteX5" fmla="*/ 4622786 w 6096007"/>
              <a:gd name="connsiteY5" fmla="*/ 540067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4213204 h 6867525"/>
              <a:gd name="connsiteX5" fmla="*/ 4622786 w 6096007"/>
              <a:gd name="connsiteY5" fmla="*/ 540067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7" h="6867525">
                <a:moveTo>
                  <a:pt x="0" y="1016021"/>
                </a:moveTo>
                <a:cubicBezTo>
                  <a:pt x="0" y="454888"/>
                  <a:pt x="454888" y="0"/>
                  <a:pt x="1016021" y="0"/>
                </a:cubicBezTo>
                <a:lnTo>
                  <a:pt x="5079986" y="0"/>
                </a:lnTo>
                <a:cubicBezTo>
                  <a:pt x="5641119" y="0"/>
                  <a:pt x="6096007" y="454888"/>
                  <a:pt x="6096007" y="1016021"/>
                </a:cubicBezTo>
                <a:lnTo>
                  <a:pt x="6096007" y="4213204"/>
                </a:lnTo>
                <a:cubicBezTo>
                  <a:pt x="6096007" y="4774337"/>
                  <a:pt x="5183919" y="5400675"/>
                  <a:pt x="4622786" y="5400675"/>
                </a:cubicBezTo>
                <a:cubicBezTo>
                  <a:pt x="3268131" y="5400675"/>
                  <a:pt x="2370676" y="6867525"/>
                  <a:pt x="1016021" y="6867525"/>
                </a:cubicBezTo>
                <a:cubicBezTo>
                  <a:pt x="454888" y="6867525"/>
                  <a:pt x="0" y="6412637"/>
                  <a:pt x="0" y="5851504"/>
                </a:cubicBezTo>
                <a:lnTo>
                  <a:pt x="0" y="1016021"/>
                </a:lnTo>
                <a:close/>
              </a:path>
            </a:pathLst>
          </a:custGeom>
          <a:solidFill>
            <a:srgbClr val="002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600" dirty="0">
              <a:solidFill>
                <a:schemeClr val="bg1"/>
              </a:solidFill>
            </a:endParaRPr>
          </a:p>
          <a:p>
            <a:r>
              <a:rPr lang="ru-RU" sz="2600" dirty="0">
                <a:solidFill>
                  <a:schemeClr val="bg1"/>
                </a:solidFill>
              </a:rPr>
              <a:t>✔ Профсоюзных лидеров и активистов</a:t>
            </a:r>
          </a:p>
          <a:p>
            <a:r>
              <a:rPr lang="ru-RU" sz="2600" dirty="0">
                <a:solidFill>
                  <a:schemeClr val="bg1"/>
                </a:solidFill>
              </a:rPr>
              <a:t>✔ Руководителей  и педагогов:</a:t>
            </a:r>
          </a:p>
          <a:p>
            <a:pPr marL="357188"/>
            <a:r>
              <a:rPr lang="ru-RU" sz="2600" dirty="0">
                <a:solidFill>
                  <a:schemeClr val="bg1"/>
                </a:solidFill>
              </a:rPr>
              <a:t>- общеобразовательных организаций </a:t>
            </a:r>
          </a:p>
          <a:p>
            <a:pPr marL="357188"/>
            <a:r>
              <a:rPr lang="ru-RU" sz="2600" dirty="0">
                <a:solidFill>
                  <a:schemeClr val="bg1"/>
                </a:solidFill>
              </a:rPr>
              <a:t>- дошкольных организаций</a:t>
            </a:r>
          </a:p>
          <a:p>
            <a:pPr marL="357188"/>
            <a:r>
              <a:rPr lang="ru-RU" sz="2600" dirty="0">
                <a:solidFill>
                  <a:schemeClr val="bg1"/>
                </a:solidFill>
              </a:rPr>
              <a:t>- организаций дополнительного образования детей</a:t>
            </a:r>
          </a:p>
          <a:p>
            <a:r>
              <a:rPr lang="ru-RU" sz="2600" dirty="0">
                <a:solidFill>
                  <a:schemeClr val="bg1"/>
                </a:solidFill>
              </a:rPr>
              <a:t>✔ Преподавателей и студентов вузов и СПО</a:t>
            </a:r>
          </a:p>
          <a:p>
            <a:r>
              <a:rPr lang="ru-RU" sz="2600" dirty="0">
                <a:solidFill>
                  <a:schemeClr val="bg1"/>
                </a:solidFill>
              </a:rPr>
              <a:t>✔ Классных руководителей</a:t>
            </a:r>
          </a:p>
          <a:p>
            <a:r>
              <a:rPr lang="ru-RU" sz="2600" dirty="0">
                <a:solidFill>
                  <a:schemeClr val="bg1"/>
                </a:solidFill>
              </a:rPr>
              <a:t>✔ Советников по воспитанию</a:t>
            </a:r>
          </a:p>
          <a:p>
            <a:r>
              <a:rPr lang="ru-RU" sz="2600" dirty="0">
                <a:solidFill>
                  <a:schemeClr val="bg1"/>
                </a:solidFill>
              </a:rPr>
              <a:t>✔ И всех-всех-все небезразличные и социально</a:t>
            </a:r>
          </a:p>
          <a:p>
            <a:r>
              <a:rPr lang="ru-RU" sz="2600" dirty="0">
                <a:solidFill>
                  <a:schemeClr val="bg1"/>
                </a:solidFill>
              </a:rPr>
              <a:t>     ответственные работники и обучающиеся</a:t>
            </a:r>
          </a:p>
          <a:p>
            <a:r>
              <a:rPr lang="ru-RU" sz="2600" dirty="0">
                <a:solidFill>
                  <a:schemeClr val="bg1"/>
                </a:solidFill>
              </a:rPr>
              <a:t>     системы образования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D389F8-B609-1AA1-B6B8-B8024271D9B9}"/>
              </a:ext>
            </a:extLst>
          </p:cNvPr>
          <p:cNvSpPr/>
          <p:nvPr/>
        </p:nvSpPr>
        <p:spPr>
          <a:xfrm>
            <a:off x="284577" y="6050968"/>
            <a:ext cx="2912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2D9F"/>
                </a:solidFill>
                <a:latin typeface="NEXT Pan Poster Medium" panose="020B0604010101010104" pitchFamily="34" charset="0"/>
                <a:cs typeface="NEXT Pan Poster Medium" panose="020B0604010101010104" pitchFamily="34" charset="0"/>
              </a:rPr>
              <a:t>ESEUR</a:t>
            </a:r>
            <a:r>
              <a:rPr lang="en-US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 | </a:t>
            </a:r>
            <a:r>
              <a:rPr lang="ru-RU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Общероссийский Профсоюз образования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F866DF0-6F92-74C0-FCF1-12C37F0A07C3}"/>
              </a:ext>
            </a:extLst>
          </p:cNvPr>
          <p:cNvGrpSpPr/>
          <p:nvPr/>
        </p:nvGrpSpPr>
        <p:grpSpPr>
          <a:xfrm>
            <a:off x="8875004" y="5098537"/>
            <a:ext cx="2863816" cy="1666742"/>
            <a:chOff x="9867762" y="5372451"/>
            <a:chExt cx="2324238" cy="1352708"/>
          </a:xfrm>
        </p:grpSpPr>
        <p:sp>
          <p:nvSpPr>
            <p:cNvPr id="8" name="Скругленный прямоугольник 32">
              <a:extLst>
                <a:ext uri="{FF2B5EF4-FFF2-40B4-BE49-F238E27FC236}">
                  <a16:creationId xmlns:a16="http://schemas.microsoft.com/office/drawing/2014/main" id="{2FB33702-35E5-E7BA-907A-BB7E41DB90D4}"/>
                </a:ext>
              </a:extLst>
            </p:cNvPr>
            <p:cNvSpPr/>
            <p:nvPr/>
          </p:nvSpPr>
          <p:spPr>
            <a:xfrm rot="2084007">
              <a:off x="9867762" y="6176537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33">
              <a:extLst>
                <a:ext uri="{FF2B5EF4-FFF2-40B4-BE49-F238E27FC236}">
                  <a16:creationId xmlns:a16="http://schemas.microsoft.com/office/drawing/2014/main" id="{9AB28119-115C-8DA8-BE49-429EB9C3FE1C}"/>
                </a:ext>
              </a:extLst>
            </p:cNvPr>
            <p:cNvSpPr/>
            <p:nvPr/>
          </p:nvSpPr>
          <p:spPr>
            <a:xfrm rot="20404610">
              <a:off x="11120534" y="5690943"/>
              <a:ext cx="1071466" cy="1034216"/>
            </a:xfrm>
            <a:prstGeom prst="roundRect">
              <a:avLst>
                <a:gd name="adj" fmla="val 9456"/>
              </a:avLst>
            </a:prstGeom>
            <a:solidFill>
              <a:srgbClr val="FFFFFF"/>
            </a:solidFill>
            <a:ln>
              <a:noFill/>
            </a:ln>
            <a:effectLst>
              <a:outerShdw blurRad="673100" sx="102000" sy="102000" algn="ctr" rotWithShape="0">
                <a:srgbClr val="C8DBE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34">
              <a:extLst>
                <a:ext uri="{FF2B5EF4-FFF2-40B4-BE49-F238E27FC236}">
                  <a16:creationId xmlns:a16="http://schemas.microsoft.com/office/drawing/2014/main" id="{67F76B53-2200-4677-183E-0368C85B17BB}"/>
                </a:ext>
              </a:extLst>
            </p:cNvPr>
            <p:cNvSpPr/>
            <p:nvPr/>
          </p:nvSpPr>
          <p:spPr>
            <a:xfrm rot="2084007" flipV="1">
              <a:off x="10306136" y="5876653"/>
              <a:ext cx="716736" cy="691820"/>
            </a:xfrm>
            <a:prstGeom prst="roundRect">
              <a:avLst>
                <a:gd name="adj" fmla="val 9456"/>
              </a:avLst>
            </a:prstGeom>
            <a:solidFill>
              <a:srgbClr val="E9F0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35">
              <a:extLst>
                <a:ext uri="{FF2B5EF4-FFF2-40B4-BE49-F238E27FC236}">
                  <a16:creationId xmlns:a16="http://schemas.microsoft.com/office/drawing/2014/main" id="{E55B15C4-FBAB-5839-9799-5A8A0AF7FBFD}"/>
                </a:ext>
              </a:extLst>
            </p:cNvPr>
            <p:cNvSpPr/>
            <p:nvPr/>
          </p:nvSpPr>
          <p:spPr>
            <a:xfrm rot="2084007">
              <a:off x="11784784" y="5372451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F5F914D-F2E5-6F2E-91C4-EDF73F4BB773}"/>
              </a:ext>
            </a:extLst>
          </p:cNvPr>
          <p:cNvSpPr txBox="1"/>
          <p:nvPr/>
        </p:nvSpPr>
        <p:spPr>
          <a:xfrm>
            <a:off x="2051737" y="6359481"/>
            <a:ext cx="1788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mail@eseur.ru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81BB436-CD08-3296-4B47-418D21F573C8}"/>
              </a:ext>
            </a:extLst>
          </p:cNvPr>
          <p:cNvSpPr/>
          <p:nvPr/>
        </p:nvSpPr>
        <p:spPr>
          <a:xfrm>
            <a:off x="303865" y="6360766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www.eseur.ru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1C0B1-F6C3-F167-23FA-6D3A29A1F5D8}"/>
              </a:ext>
            </a:extLst>
          </p:cNvPr>
          <p:cNvSpPr/>
          <p:nvPr/>
        </p:nvSpPr>
        <p:spPr>
          <a:xfrm>
            <a:off x="18272760" y="5638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F3F3225-A682-5BCA-E907-46EE7C8B524B}"/>
              </a:ext>
            </a:extLst>
          </p:cNvPr>
          <p:cNvSpPr/>
          <p:nvPr/>
        </p:nvSpPr>
        <p:spPr>
          <a:xfrm>
            <a:off x="3267456" y="221520"/>
            <a:ext cx="5249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ДЛЯ КОГО</a:t>
            </a:r>
          </a:p>
        </p:txBody>
      </p:sp>
    </p:spTree>
    <p:extLst>
      <p:ext uri="{BB962C8B-B14F-4D97-AF65-F5344CB8AC3E}">
        <p14:creationId xmlns:p14="http://schemas.microsoft.com/office/powerpoint/2010/main" val="221471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F0286-0116-4C47-A215-7D4FD0A6D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4" y="-9526"/>
            <a:ext cx="12304759" cy="6867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5F49E0-0533-A4D6-956B-7B16C68C9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4" y="701949"/>
            <a:ext cx="3276549" cy="4396588"/>
          </a:xfrm>
          <a:prstGeom prst="rect">
            <a:avLst/>
          </a:prstGeom>
          <a:effectLst>
            <a:outerShdw blurRad="495300" algn="ctr" rotWithShape="0">
              <a:srgbClr val="7DA7D1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75760" y="31750"/>
            <a:ext cx="8019867" cy="6867525"/>
          </a:xfrm>
          <a:custGeom>
            <a:avLst/>
            <a:gdLst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5851504 h 6867525"/>
              <a:gd name="connsiteX5" fmla="*/ 5079986 w 6096007"/>
              <a:gd name="connsiteY5" fmla="*/ 686752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5851504 h 6867525"/>
              <a:gd name="connsiteX5" fmla="*/ 4622786 w 6096007"/>
              <a:gd name="connsiteY5" fmla="*/ 540067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  <a:gd name="connsiteX0" fmla="*/ 0 w 6096007"/>
              <a:gd name="connsiteY0" fmla="*/ 1016021 h 6867525"/>
              <a:gd name="connsiteX1" fmla="*/ 1016021 w 6096007"/>
              <a:gd name="connsiteY1" fmla="*/ 0 h 6867525"/>
              <a:gd name="connsiteX2" fmla="*/ 5079986 w 6096007"/>
              <a:gd name="connsiteY2" fmla="*/ 0 h 6867525"/>
              <a:gd name="connsiteX3" fmla="*/ 6096007 w 6096007"/>
              <a:gd name="connsiteY3" fmla="*/ 1016021 h 6867525"/>
              <a:gd name="connsiteX4" fmla="*/ 6096007 w 6096007"/>
              <a:gd name="connsiteY4" fmla="*/ 4213204 h 6867525"/>
              <a:gd name="connsiteX5" fmla="*/ 4622786 w 6096007"/>
              <a:gd name="connsiteY5" fmla="*/ 5400675 h 6867525"/>
              <a:gd name="connsiteX6" fmla="*/ 1016021 w 6096007"/>
              <a:gd name="connsiteY6" fmla="*/ 6867525 h 6867525"/>
              <a:gd name="connsiteX7" fmla="*/ 0 w 6096007"/>
              <a:gd name="connsiteY7" fmla="*/ 5851504 h 6867525"/>
              <a:gd name="connsiteX8" fmla="*/ 0 w 6096007"/>
              <a:gd name="connsiteY8" fmla="*/ 1016021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7" h="6867525">
                <a:moveTo>
                  <a:pt x="0" y="1016021"/>
                </a:moveTo>
                <a:cubicBezTo>
                  <a:pt x="0" y="454888"/>
                  <a:pt x="454888" y="0"/>
                  <a:pt x="1016021" y="0"/>
                </a:cubicBezTo>
                <a:lnTo>
                  <a:pt x="5079986" y="0"/>
                </a:lnTo>
                <a:cubicBezTo>
                  <a:pt x="5641119" y="0"/>
                  <a:pt x="6096007" y="454888"/>
                  <a:pt x="6096007" y="1016021"/>
                </a:cubicBezTo>
                <a:lnTo>
                  <a:pt x="6096007" y="4213204"/>
                </a:lnTo>
                <a:cubicBezTo>
                  <a:pt x="6096007" y="4774337"/>
                  <a:pt x="5183919" y="5400675"/>
                  <a:pt x="4622786" y="5400675"/>
                </a:cubicBezTo>
                <a:cubicBezTo>
                  <a:pt x="3268131" y="5400675"/>
                  <a:pt x="2370676" y="6867525"/>
                  <a:pt x="1016021" y="6867525"/>
                </a:cubicBezTo>
                <a:cubicBezTo>
                  <a:pt x="454888" y="6867525"/>
                  <a:pt x="0" y="6412637"/>
                  <a:pt x="0" y="5851504"/>
                </a:cubicBezTo>
                <a:lnTo>
                  <a:pt x="0" y="1016021"/>
                </a:lnTo>
                <a:close/>
              </a:path>
            </a:pathLst>
          </a:custGeom>
          <a:solidFill>
            <a:srgbClr val="002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4577" y="6050968"/>
            <a:ext cx="2912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2D9F"/>
                </a:solidFill>
                <a:latin typeface="NEXT Pan Poster Medium" panose="020B0604010101010104" pitchFamily="34" charset="0"/>
                <a:cs typeface="NEXT Pan Poster Medium" panose="020B0604010101010104" pitchFamily="34" charset="0"/>
              </a:rPr>
              <a:t>ESEUR</a:t>
            </a:r>
            <a:r>
              <a:rPr lang="en-US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 | </a:t>
            </a:r>
            <a:r>
              <a:rPr lang="ru-RU" sz="10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Общероссийский Профсоюз образования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356752"/>
            <a:ext cx="12192000" cy="0"/>
          </a:xfrm>
          <a:prstGeom prst="line">
            <a:avLst/>
          </a:prstGeom>
          <a:ln>
            <a:solidFill>
              <a:srgbClr val="002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3B1906-CE02-07B9-0BCC-02C0ECD79A45}"/>
              </a:ext>
            </a:extLst>
          </p:cNvPr>
          <p:cNvGrpSpPr/>
          <p:nvPr/>
        </p:nvGrpSpPr>
        <p:grpSpPr>
          <a:xfrm>
            <a:off x="9240763" y="5029661"/>
            <a:ext cx="2863816" cy="1666742"/>
            <a:chOff x="9867762" y="5372451"/>
            <a:chExt cx="2324238" cy="1352708"/>
          </a:xfrm>
        </p:grpSpPr>
        <p:sp>
          <p:nvSpPr>
            <p:cNvPr id="8" name="Скругленный прямоугольник 32">
              <a:extLst>
                <a:ext uri="{FF2B5EF4-FFF2-40B4-BE49-F238E27FC236}">
                  <a16:creationId xmlns:a16="http://schemas.microsoft.com/office/drawing/2014/main" id="{3D1D308D-20AE-7431-F554-447DD205AEB6}"/>
                </a:ext>
              </a:extLst>
            </p:cNvPr>
            <p:cNvSpPr/>
            <p:nvPr/>
          </p:nvSpPr>
          <p:spPr>
            <a:xfrm rot="2084007">
              <a:off x="9867762" y="6176537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33">
              <a:extLst>
                <a:ext uri="{FF2B5EF4-FFF2-40B4-BE49-F238E27FC236}">
                  <a16:creationId xmlns:a16="http://schemas.microsoft.com/office/drawing/2014/main" id="{DD7DC0B8-0824-B379-30FF-0105A83AB3BD}"/>
                </a:ext>
              </a:extLst>
            </p:cNvPr>
            <p:cNvSpPr/>
            <p:nvPr/>
          </p:nvSpPr>
          <p:spPr>
            <a:xfrm rot="20404610">
              <a:off x="11120534" y="5690943"/>
              <a:ext cx="1071466" cy="1034216"/>
            </a:xfrm>
            <a:prstGeom prst="roundRect">
              <a:avLst>
                <a:gd name="adj" fmla="val 9456"/>
              </a:avLst>
            </a:prstGeom>
            <a:solidFill>
              <a:srgbClr val="FFFFFF"/>
            </a:solidFill>
            <a:ln>
              <a:noFill/>
            </a:ln>
            <a:effectLst>
              <a:outerShdw blurRad="673100" sx="102000" sy="102000" algn="ctr" rotWithShape="0">
                <a:srgbClr val="C8DBE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34">
              <a:extLst>
                <a:ext uri="{FF2B5EF4-FFF2-40B4-BE49-F238E27FC236}">
                  <a16:creationId xmlns:a16="http://schemas.microsoft.com/office/drawing/2014/main" id="{B9A57D5F-BD49-8B71-BF8D-796652780DF7}"/>
                </a:ext>
              </a:extLst>
            </p:cNvPr>
            <p:cNvSpPr/>
            <p:nvPr/>
          </p:nvSpPr>
          <p:spPr>
            <a:xfrm rot="2084007" flipV="1">
              <a:off x="10306136" y="5876653"/>
              <a:ext cx="716736" cy="691820"/>
            </a:xfrm>
            <a:prstGeom prst="roundRect">
              <a:avLst>
                <a:gd name="adj" fmla="val 9456"/>
              </a:avLst>
            </a:prstGeom>
            <a:solidFill>
              <a:srgbClr val="E9F0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35">
              <a:extLst>
                <a:ext uri="{FF2B5EF4-FFF2-40B4-BE49-F238E27FC236}">
                  <a16:creationId xmlns:a16="http://schemas.microsoft.com/office/drawing/2014/main" id="{250888FF-9C32-B84B-5F4D-3956D5E1D207}"/>
                </a:ext>
              </a:extLst>
            </p:cNvPr>
            <p:cNvSpPr/>
            <p:nvPr/>
          </p:nvSpPr>
          <p:spPr>
            <a:xfrm rot="2084007">
              <a:off x="11784784" y="5372451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F00E8E-E6CE-AD4C-C1E2-AB6A37F9AA6C}"/>
              </a:ext>
            </a:extLst>
          </p:cNvPr>
          <p:cNvSpPr txBox="1"/>
          <p:nvPr/>
        </p:nvSpPr>
        <p:spPr>
          <a:xfrm>
            <a:off x="2051737" y="6359481"/>
            <a:ext cx="1788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mail@eseur.ru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B3AA57-EAFD-CDC4-90C0-510A50B64CC4}"/>
              </a:ext>
            </a:extLst>
          </p:cNvPr>
          <p:cNvSpPr/>
          <p:nvPr/>
        </p:nvSpPr>
        <p:spPr>
          <a:xfrm>
            <a:off x="303865" y="6360766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www.eseur.ru</a:t>
            </a:r>
            <a:endParaRPr lang="ru-RU" sz="12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72760" y="5638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22154" y="1715276"/>
            <a:ext cx="3127077" cy="3976591"/>
            <a:chOff x="8764923" y="1679999"/>
            <a:chExt cx="2396808" cy="304793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8764923" y="1679999"/>
              <a:ext cx="2396808" cy="23164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Проф ТВ\Downloads\qr профсоюз в максе.png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612"/>
            <a:stretch/>
          </p:blipFill>
          <p:spPr bwMode="auto">
            <a:xfrm>
              <a:off x="8832404" y="1700213"/>
              <a:ext cx="2288436" cy="2160000"/>
            </a:xfrm>
            <a:prstGeom prst="rect">
              <a:avLst/>
            </a:prstGeom>
            <a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</p:spPr>
        </p:pic>
        <p:pic>
          <p:nvPicPr>
            <p:cNvPr id="1028" name="Picture 4" descr="C:\Users\Проф ТВ\Downloads\max-messenger-sign-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7538" y="4151933"/>
              <a:ext cx="576000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рямоугольник 31"/>
          <p:cNvSpPr/>
          <p:nvPr/>
        </p:nvSpPr>
        <p:spPr>
          <a:xfrm>
            <a:off x="4403977" y="235229"/>
            <a:ext cx="7923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ПРОФСОЮЗ В МАХ</a:t>
            </a:r>
            <a:endParaRPr lang="ru-RU" sz="3200" b="1" dirty="0">
              <a:solidFill>
                <a:schemeClr val="bg1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4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Скругленный прямоугольник 103"/>
          <p:cNvSpPr/>
          <p:nvPr/>
        </p:nvSpPr>
        <p:spPr>
          <a:xfrm>
            <a:off x="53258" y="4511275"/>
            <a:ext cx="4686417" cy="1859830"/>
          </a:xfrm>
          <a:prstGeom prst="roundRect">
            <a:avLst>
              <a:gd name="adj" fmla="val 11595"/>
            </a:avLst>
          </a:prstGeom>
          <a:solidFill>
            <a:schemeClr val="bg1"/>
          </a:solidFill>
          <a:ln>
            <a:noFill/>
          </a:ln>
          <a:effectLst>
            <a:outerShdw blurRad="508000" sx="101000" sy="101000" algn="ctr" rotWithShape="0">
              <a:schemeClr val="bg1">
                <a:lumMod val="7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D84F75D9-2E8B-4617-BB97-86F423884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9697"/>
          <a:stretch/>
        </p:blipFill>
        <p:spPr>
          <a:xfrm>
            <a:off x="257679" y="4616412"/>
            <a:ext cx="1156844" cy="1330084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4AC85D4-C6DE-40C8-AF9E-1C1A0B9B3F45}"/>
              </a:ext>
            </a:extLst>
          </p:cNvPr>
          <p:cNvSpPr txBox="1"/>
          <p:nvPr/>
        </p:nvSpPr>
        <p:spPr>
          <a:xfrm>
            <a:off x="283814" y="4131775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СКС Профсоюза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366130" y="4511275"/>
            <a:ext cx="4714246" cy="1846734"/>
          </a:xfrm>
          <a:prstGeom prst="roundRect">
            <a:avLst>
              <a:gd name="adj" fmla="val 11595"/>
            </a:avLst>
          </a:prstGeom>
          <a:solidFill>
            <a:schemeClr val="bg1"/>
          </a:solidFill>
          <a:ln>
            <a:noFill/>
          </a:ln>
          <a:effectLst>
            <a:outerShdw blurRad="508000" sx="101000" sy="101000" algn="ctr" rotWithShape="0">
              <a:schemeClr val="bg1">
                <a:lumMod val="7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7366129" y="1856272"/>
            <a:ext cx="4714247" cy="1967349"/>
          </a:xfrm>
          <a:prstGeom prst="roundRect">
            <a:avLst>
              <a:gd name="adj" fmla="val 11595"/>
            </a:avLst>
          </a:prstGeom>
          <a:solidFill>
            <a:schemeClr val="bg1"/>
          </a:solidFill>
          <a:ln>
            <a:noFill/>
          </a:ln>
          <a:effectLst>
            <a:outerShdw blurRad="508000" sx="101000" sy="101000" algn="ctr" rotWithShape="0">
              <a:schemeClr val="bg1">
                <a:lumMod val="7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266049" y="1451400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Профсоюз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6505" y="1856272"/>
            <a:ext cx="4771567" cy="1982278"/>
          </a:xfrm>
          <a:prstGeom prst="roundRect">
            <a:avLst>
              <a:gd name="adj" fmla="val 11595"/>
            </a:avLst>
          </a:prstGeom>
          <a:solidFill>
            <a:schemeClr val="bg1"/>
          </a:solidFill>
          <a:ln>
            <a:noFill/>
          </a:ln>
          <a:effectLst>
            <a:outerShdw blurRad="508000" sx="101000" sy="101000" algn="ctr" rotWithShape="0">
              <a:schemeClr val="bg1">
                <a:lumMod val="7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https://max.ru/eseur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10737" r="52849" b="24698"/>
          <a:stretch/>
        </p:blipFill>
        <p:spPr>
          <a:xfrm>
            <a:off x="5029201" y="2209799"/>
            <a:ext cx="2079624" cy="3657601"/>
          </a:xfr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281" y="129044"/>
            <a:ext cx="764757" cy="764757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200707" y="157167"/>
            <a:ext cx="10531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МЫ НА СВЯЗИ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53258" y="2042167"/>
            <a:ext cx="3599201" cy="1658368"/>
            <a:chOff x="377070" y="2064705"/>
            <a:chExt cx="3599201" cy="165836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6DF67F-5D0A-4705-8CB0-5FE18CBC7088}"/>
                </a:ext>
              </a:extLst>
            </p:cNvPr>
            <p:cNvSpPr txBox="1"/>
            <p:nvPr/>
          </p:nvSpPr>
          <p:spPr>
            <a:xfrm>
              <a:off x="562939" y="3384519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002D9F"/>
                  </a:solidFill>
                  <a:latin typeface="NEXT Pan Poster Thin" panose="020B0304010101010104" pitchFamily="34" charset="0"/>
                  <a:cs typeface="NEXT Pan Poster Thin" panose="020B0304010101010104" pitchFamily="34" charset="0"/>
                </a:rPr>
                <a:t>eseur</a:t>
              </a:r>
              <a:endPara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0ECE762-9921-44D5-A2F4-AD82D8CD1E96}"/>
                </a:ext>
              </a:extLst>
            </p:cNvPr>
            <p:cNvSpPr txBox="1"/>
            <p:nvPr/>
          </p:nvSpPr>
          <p:spPr>
            <a:xfrm>
              <a:off x="3169592" y="3384519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002D9F"/>
                  </a:solidFill>
                  <a:latin typeface="NEXT Pan Poster Thin" panose="020B0304010101010104" pitchFamily="34" charset="0"/>
                  <a:cs typeface="NEXT Pan Poster Thin" panose="020B0304010101010104" pitchFamily="34" charset="0"/>
                </a:rPr>
                <a:t>eseur</a:t>
              </a:r>
              <a:endPara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999B15A-4D43-4EC4-9A62-EC0A40DA6728}"/>
                </a:ext>
              </a:extLst>
            </p:cNvPr>
            <p:cNvSpPr txBox="1"/>
            <p:nvPr/>
          </p:nvSpPr>
          <p:spPr>
            <a:xfrm>
              <a:off x="1663549" y="3384519"/>
              <a:ext cx="1056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D9F"/>
                  </a:solidFill>
                  <a:latin typeface="NEXT Pan Poster Thin" panose="020B0304010101010104" pitchFamily="34" charset="0"/>
                  <a:cs typeface="NEXT Pan Poster Thin" panose="020B0304010101010104" pitchFamily="34" charset="0"/>
                </a:rPr>
                <a:t>eseur2018</a:t>
              </a:r>
              <a:endPara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6850DB3-45CD-447F-90CE-99E444FA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7070" y="2064705"/>
              <a:ext cx="3599201" cy="1332118"/>
            </a:xfrm>
            <a:prstGeom prst="rect">
              <a:avLst/>
            </a:prstGeom>
            <a:effectLst>
              <a:outerShdw blurRad="50800" dist="25400" dir="5400000" algn="ctr" rotWithShape="0">
                <a:srgbClr val="000000">
                  <a:alpha val="10000"/>
                </a:srgbClr>
              </a:outerShdw>
            </a:effectLst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6C770342-F074-422E-873E-433AE885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753" y="2166927"/>
              <a:ext cx="776224" cy="776224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3D0D3698-6641-4D17-BCAB-08A76C2DC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90538" y="2164651"/>
              <a:ext cx="776224" cy="776224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4A9DEE7-A492-4BEB-963B-3BAE4C44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88031" y="2163296"/>
              <a:ext cx="776224" cy="776224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516D22E8-4784-4183-91E6-353AD73F5DDA}"/>
              </a:ext>
            </a:extLst>
          </p:cNvPr>
          <p:cNvSpPr txBox="1"/>
          <p:nvPr/>
        </p:nvSpPr>
        <p:spPr>
          <a:xfrm>
            <a:off x="7514615" y="1332960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СМП Профсоюза</a:t>
            </a:r>
          </a:p>
          <a:p>
            <a:r>
              <a: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и клуб «Наставник»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F4384FC-6319-4FB3-9F4E-ACB78D013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4057"/>
          <a:stretch/>
        </p:blipFill>
        <p:spPr>
          <a:xfrm>
            <a:off x="7746276" y="2048852"/>
            <a:ext cx="1056581" cy="1330084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D831BD7-7926-49B1-BCAB-ADA02022E0D8}"/>
              </a:ext>
            </a:extLst>
          </p:cNvPr>
          <p:cNvSpPr txBox="1"/>
          <p:nvPr/>
        </p:nvSpPr>
        <p:spPr>
          <a:xfrm>
            <a:off x="7807767" y="3376083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smp_prof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9C71CF-E61A-41FB-B486-4EB72044E14C}"/>
              </a:ext>
            </a:extLst>
          </p:cNvPr>
          <p:cNvSpPr txBox="1"/>
          <p:nvPr/>
        </p:nvSpPr>
        <p:spPr>
          <a:xfrm>
            <a:off x="9719725" y="1332472"/>
            <a:ext cx="209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Газета «Профсоюзная среда»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B4A0E00-5C59-4DC2-A5DF-8FBA27EBD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530" r="527" b="-1727"/>
          <a:stretch/>
        </p:blipFill>
        <p:spPr>
          <a:xfrm>
            <a:off x="9199495" y="2064328"/>
            <a:ext cx="1056581" cy="1353056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ADD47047-995C-4179-8ECE-94DD5AC048ED}"/>
              </a:ext>
            </a:extLst>
          </p:cNvPr>
          <p:cNvSpPr txBox="1"/>
          <p:nvPr/>
        </p:nvSpPr>
        <p:spPr>
          <a:xfrm>
            <a:off x="9193582" y="3375019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eseur_paper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B10937F-B8CE-4669-8A8B-1C495B8457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9222" y="2138258"/>
            <a:ext cx="776221" cy="77622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7E0ED35-1814-4C9D-98D1-6140036F55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8510" y="2171088"/>
            <a:ext cx="770811" cy="770811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9734350-D503-48E5-B046-24BD80D5B703}"/>
              </a:ext>
            </a:extLst>
          </p:cNvPr>
          <p:cNvSpPr txBox="1"/>
          <p:nvPr/>
        </p:nvSpPr>
        <p:spPr>
          <a:xfrm>
            <a:off x="465550" y="59694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sks_rf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F214ED-6AA8-4F69-96AA-358D978A291D}"/>
              </a:ext>
            </a:extLst>
          </p:cNvPr>
          <p:cNvSpPr txBox="1"/>
          <p:nvPr/>
        </p:nvSpPr>
        <p:spPr>
          <a:xfrm>
            <a:off x="7519009" y="3978636"/>
            <a:ext cx="1631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«Амбассадоры здоровья»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BE24741-75BF-48D8-B33F-B8F08883D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069"/>
          <a:stretch/>
        </p:blipFill>
        <p:spPr>
          <a:xfrm>
            <a:off x="7763734" y="4616412"/>
            <a:ext cx="1102294" cy="1330084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C247166-05EC-4B9A-AB58-E4AA926717A6}"/>
              </a:ext>
            </a:extLst>
          </p:cNvPr>
          <p:cNvSpPr txBox="1"/>
          <p:nvPr/>
        </p:nvSpPr>
        <p:spPr>
          <a:xfrm>
            <a:off x="7717162" y="5969468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eseur_sport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5CFA30-24AB-4C49-BE83-55295A82BCA5}"/>
              </a:ext>
            </a:extLst>
          </p:cNvPr>
          <p:cNvSpPr txBox="1"/>
          <p:nvPr/>
        </p:nvSpPr>
        <p:spPr>
          <a:xfrm>
            <a:off x="9131636" y="3984318"/>
            <a:ext cx="138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КСП Профсоюза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4BD7469-029E-4A53-A32C-F2FEF1C52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601"/>
          <a:stretch/>
        </p:blipFill>
        <p:spPr>
          <a:xfrm>
            <a:off x="9159989" y="4616412"/>
            <a:ext cx="1090062" cy="1330084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9AC740C-8D2A-49D7-A0F3-DA5803150AE0}"/>
              </a:ext>
            </a:extLst>
          </p:cNvPr>
          <p:cNvSpPr txBox="1"/>
          <p:nvPr/>
        </p:nvSpPr>
        <p:spPr>
          <a:xfrm>
            <a:off x="9433701" y="596946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profrf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3C4F1AA-95E3-4F0E-B994-9E2F7574492E}"/>
              </a:ext>
            </a:extLst>
          </p:cNvPr>
          <p:cNvSpPr txBox="1"/>
          <p:nvPr/>
        </p:nvSpPr>
        <p:spPr>
          <a:xfrm>
            <a:off x="10467729" y="3995804"/>
            <a:ext cx="139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СПО Профсоюза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57669907-CF1A-4203-BC40-2DBABA158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2790"/>
          <a:stretch/>
        </p:blipFill>
        <p:spPr>
          <a:xfrm>
            <a:off x="10624580" y="4616412"/>
            <a:ext cx="1085713" cy="1330084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1F5DFB8-D2AB-45B7-B2A7-DB6353D0E391}"/>
              </a:ext>
            </a:extLst>
          </p:cNvPr>
          <p:cNvSpPr txBox="1"/>
          <p:nvPr/>
        </p:nvSpPr>
        <p:spPr>
          <a:xfrm>
            <a:off x="10632345" y="5969468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eseur_spo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E9CA6C5-6195-4208-BB35-8F00141422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546" y="4725839"/>
            <a:ext cx="776219" cy="77621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84F75D9-2E8B-4617-BB97-86F423884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963"/>
          <a:stretch/>
        </p:blipFill>
        <p:spPr>
          <a:xfrm>
            <a:off x="3565115" y="4616412"/>
            <a:ext cx="1127743" cy="1330084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D77DE4C8-8F08-4B03-996A-A3A4AC658CA6}"/>
              </a:ext>
            </a:extLst>
          </p:cNvPr>
          <p:cNvSpPr txBox="1"/>
          <p:nvPr/>
        </p:nvSpPr>
        <p:spPr>
          <a:xfrm>
            <a:off x="3885055" y="59694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sks_rf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A1ED294F-D73A-4CB4-B1E7-44FE6BDDA6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2151" y="4725834"/>
            <a:ext cx="776224" cy="77622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B2F3D10D-AB1E-4D8D-B550-FBE5F270B87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9656" y="4725834"/>
            <a:ext cx="776215" cy="776215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9D9B42D-47FD-4309-9DD9-257E0B17D3B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7333" y="4725834"/>
            <a:ext cx="770148" cy="770148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B70A37F-F6B9-4F1D-B500-E7905A0C52D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0411" y="4727823"/>
            <a:ext cx="768160" cy="768160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1" y="834393"/>
            <a:ext cx="12191999" cy="320273"/>
          </a:xfrm>
          <a:prstGeom prst="rect">
            <a:avLst/>
          </a:prstGeom>
          <a:solidFill>
            <a:srgbClr val="002D9F"/>
          </a:solidFill>
          <a:ln>
            <a:solidFill>
              <a:srgbClr val="002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F4753E-2F8D-4E91-B4B2-6017CFFB291D}"/>
              </a:ext>
            </a:extLst>
          </p:cNvPr>
          <p:cNvSpPr txBox="1"/>
          <p:nvPr/>
        </p:nvSpPr>
        <p:spPr>
          <a:xfrm>
            <a:off x="270616" y="845167"/>
            <a:ext cx="11809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Москва, Бутлерова, 17         8 (495) 134-33-30, 8 (495) 134-30-1</a:t>
            </a:r>
            <a:r>
              <a:rPr lang="en-US" sz="1400" dirty="0">
                <a:solidFill>
                  <a:schemeClr val="bg1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0</a:t>
            </a:r>
            <a:endParaRPr lang="ru-RU" sz="1400" dirty="0">
              <a:solidFill>
                <a:schemeClr val="bg1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874971" y="844925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www.eseur.ru</a:t>
            </a:r>
            <a:endParaRPr lang="ru-RU" sz="1400" dirty="0">
              <a:solidFill>
                <a:schemeClr val="bg1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3AC97F-0F52-49C1-86FE-2A2C8EE3C0BE}"/>
              </a:ext>
            </a:extLst>
          </p:cNvPr>
          <p:cNvSpPr txBox="1"/>
          <p:nvPr/>
        </p:nvSpPr>
        <p:spPr>
          <a:xfrm>
            <a:off x="9962746" y="846117"/>
            <a:ext cx="119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mail@eseur.ru</a:t>
            </a:r>
            <a:endParaRPr lang="ru-RU" sz="1400" dirty="0">
              <a:solidFill>
                <a:schemeClr val="bg1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45088" y="2263935"/>
            <a:ext cx="1865312" cy="3603465"/>
            <a:chOff x="5145088" y="2263935"/>
            <a:chExt cx="1865312" cy="36034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145088" y="3289300"/>
              <a:ext cx="1865312" cy="25781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236369" y="2263935"/>
              <a:ext cx="238125" cy="98265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92" y="3685580"/>
            <a:ext cx="1308364" cy="1755610"/>
          </a:xfrm>
          <a:prstGeom prst="rect">
            <a:avLst/>
          </a:prstGeom>
          <a:effectLst>
            <a:outerShdw blurRad="495300" algn="ctr" rotWithShape="0">
              <a:srgbClr val="7DA7D1"/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2FA0F-97A2-A0A8-6942-9DA2F4CD8147}"/>
              </a:ext>
            </a:extLst>
          </p:cNvPr>
          <p:cNvSpPr txBox="1"/>
          <p:nvPr/>
        </p:nvSpPr>
        <p:spPr>
          <a:xfrm>
            <a:off x="3988313" y="3361981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eseur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D2691-6539-ECD7-FD7D-F2DD5DFA9E40}"/>
              </a:ext>
            </a:extLst>
          </p:cNvPr>
          <p:cNvSpPr txBox="1"/>
          <p:nvPr/>
        </p:nvSpPr>
        <p:spPr>
          <a:xfrm>
            <a:off x="10669323" y="3369667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eseur_paper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4E39AE03-320A-18D2-85C2-D7D0A864BED6}"/>
              </a:ext>
            </a:extLst>
          </p:cNvPr>
          <p:cNvSpPr/>
          <p:nvPr/>
        </p:nvSpPr>
        <p:spPr>
          <a:xfrm>
            <a:off x="3727424" y="2075944"/>
            <a:ext cx="991988" cy="997993"/>
          </a:xfrm>
          <a:custGeom>
            <a:avLst/>
            <a:gdLst>
              <a:gd name="csX0" fmla="*/ 950798 w 991988"/>
              <a:gd name="csY0" fmla="*/ 997993 h 997993"/>
              <a:gd name="csX1" fmla="*/ 41190 w 991988"/>
              <a:gd name="csY1" fmla="*/ 997993 h 997993"/>
              <a:gd name="csX2" fmla="*/ 0 w 991988"/>
              <a:gd name="csY2" fmla="*/ 956803 h 997993"/>
              <a:gd name="csX3" fmla="*/ 0 w 991988"/>
              <a:gd name="csY3" fmla="*/ 41190 h 997993"/>
              <a:gd name="csX4" fmla="*/ 41190 w 991988"/>
              <a:gd name="csY4" fmla="*/ 0 h 997993"/>
              <a:gd name="csX5" fmla="*/ 950798 w 991988"/>
              <a:gd name="csY5" fmla="*/ 0 h 997993"/>
              <a:gd name="csX6" fmla="*/ 991988 w 991988"/>
              <a:gd name="csY6" fmla="*/ 41190 h 997993"/>
              <a:gd name="csX7" fmla="*/ 991988 w 991988"/>
              <a:gd name="csY7" fmla="*/ 955945 h 997993"/>
              <a:gd name="csX8" fmla="*/ 950798 w 991988"/>
              <a:gd name="csY8" fmla="*/ 997993 h 9979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91988" h="997993">
                <a:moveTo>
                  <a:pt x="950798" y="997993"/>
                </a:moveTo>
                <a:lnTo>
                  <a:pt x="41190" y="997993"/>
                </a:lnTo>
                <a:cubicBezTo>
                  <a:pt x="18021" y="997993"/>
                  <a:pt x="0" y="979115"/>
                  <a:pt x="0" y="956803"/>
                </a:cubicBezTo>
                <a:lnTo>
                  <a:pt x="0" y="41190"/>
                </a:lnTo>
                <a:cubicBezTo>
                  <a:pt x="0" y="18879"/>
                  <a:pt x="18879" y="0"/>
                  <a:pt x="41190" y="0"/>
                </a:cubicBezTo>
                <a:lnTo>
                  <a:pt x="950798" y="0"/>
                </a:lnTo>
                <a:cubicBezTo>
                  <a:pt x="973968" y="0"/>
                  <a:pt x="991988" y="18879"/>
                  <a:pt x="991988" y="41190"/>
                </a:cubicBezTo>
                <a:lnTo>
                  <a:pt x="991988" y="955945"/>
                </a:lnTo>
                <a:cubicBezTo>
                  <a:pt x="991988" y="979115"/>
                  <a:pt x="973968" y="997993"/>
                  <a:pt x="950798" y="997993"/>
                </a:cubicBezTo>
                <a:close/>
              </a:path>
            </a:pathLst>
          </a:custGeom>
          <a:solidFill>
            <a:srgbClr val="FFFFFF"/>
          </a:solidFill>
          <a:ln w="3910" cap="flat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D9FDC2C-4ADC-7B8C-94A4-F37AF22EA7A5}"/>
              </a:ext>
            </a:extLst>
          </p:cNvPr>
          <p:cNvGrpSpPr/>
          <p:nvPr/>
        </p:nvGrpSpPr>
        <p:grpSpPr>
          <a:xfrm>
            <a:off x="3775210" y="2075424"/>
            <a:ext cx="991988" cy="997993"/>
            <a:chOff x="5287032" y="154709"/>
            <a:chExt cx="991988" cy="997993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1A6B6B74-6491-0743-C42C-78CCF5B30E78}"/>
                </a:ext>
              </a:extLst>
            </p:cNvPr>
            <p:cNvSpPr/>
            <p:nvPr/>
          </p:nvSpPr>
          <p:spPr>
            <a:xfrm>
              <a:off x="5287032" y="154709"/>
              <a:ext cx="991988" cy="997993"/>
            </a:xfrm>
            <a:custGeom>
              <a:avLst/>
              <a:gdLst>
                <a:gd name="csX0" fmla="*/ 950798 w 991988"/>
                <a:gd name="csY0" fmla="*/ 997993 h 997993"/>
                <a:gd name="csX1" fmla="*/ 41190 w 991988"/>
                <a:gd name="csY1" fmla="*/ 997993 h 997993"/>
                <a:gd name="csX2" fmla="*/ 0 w 991988"/>
                <a:gd name="csY2" fmla="*/ 956803 h 997993"/>
                <a:gd name="csX3" fmla="*/ 0 w 991988"/>
                <a:gd name="csY3" fmla="*/ 41190 h 997993"/>
                <a:gd name="csX4" fmla="*/ 41190 w 991988"/>
                <a:gd name="csY4" fmla="*/ 0 h 997993"/>
                <a:gd name="csX5" fmla="*/ 950798 w 991988"/>
                <a:gd name="csY5" fmla="*/ 0 h 997993"/>
                <a:gd name="csX6" fmla="*/ 991988 w 991988"/>
                <a:gd name="csY6" fmla="*/ 41190 h 997993"/>
                <a:gd name="csX7" fmla="*/ 991988 w 991988"/>
                <a:gd name="csY7" fmla="*/ 955945 h 997993"/>
                <a:gd name="csX8" fmla="*/ 950798 w 991988"/>
                <a:gd name="csY8" fmla="*/ 997993 h 99799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91988" h="997993">
                  <a:moveTo>
                    <a:pt x="950798" y="997993"/>
                  </a:moveTo>
                  <a:lnTo>
                    <a:pt x="41190" y="997993"/>
                  </a:lnTo>
                  <a:cubicBezTo>
                    <a:pt x="18021" y="997993"/>
                    <a:pt x="0" y="979115"/>
                    <a:pt x="0" y="956803"/>
                  </a:cubicBezTo>
                  <a:lnTo>
                    <a:pt x="0" y="41190"/>
                  </a:lnTo>
                  <a:cubicBezTo>
                    <a:pt x="0" y="18021"/>
                    <a:pt x="18879" y="0"/>
                    <a:pt x="41190" y="0"/>
                  </a:cubicBezTo>
                  <a:lnTo>
                    <a:pt x="950798" y="0"/>
                  </a:lnTo>
                  <a:cubicBezTo>
                    <a:pt x="973968" y="0"/>
                    <a:pt x="991988" y="18879"/>
                    <a:pt x="991988" y="41190"/>
                  </a:cubicBezTo>
                  <a:lnTo>
                    <a:pt x="991988" y="955945"/>
                  </a:lnTo>
                  <a:cubicBezTo>
                    <a:pt x="991988" y="979115"/>
                    <a:pt x="973109" y="997993"/>
                    <a:pt x="950798" y="997993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4" name="Рисунок 3" descr="Изображение выглядит как шаблон, прямоугольный, Прямоугольник, Симметрия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B6488E27-CC5B-C49C-865E-A28D54805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55431" y="197170"/>
              <a:ext cx="899715" cy="899715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63DD79-0DE7-77C0-A973-88E66F012F4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09391" y="3023477"/>
            <a:ext cx="365792" cy="3657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шаблон, прямоугольный, пиксел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172D45-02E4-E271-2A8A-58652A0E84CC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1080" y="2134059"/>
            <a:ext cx="939358" cy="9393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9B7B4B-5655-429C-B875-161F227F8CA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009929" y="3018640"/>
            <a:ext cx="365792" cy="3657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0B4468-5A5C-5DB3-837A-0BEC8E505E7B}"/>
              </a:ext>
            </a:extLst>
          </p:cNvPr>
          <p:cNvPicPr>
            <a:picLocks noChangeAspect="1"/>
          </p:cNvPicPr>
          <p:nvPr/>
        </p:nvPicPr>
        <p:blipFill>
          <a:blip r:embed="rId3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615" y="4702028"/>
            <a:ext cx="880340" cy="8803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7288E7-932C-283C-5D40-3AEB2167B62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377235" y="5580318"/>
            <a:ext cx="365792" cy="3657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DBD018-0D00-6031-9670-AE4FA66BB5AD}"/>
              </a:ext>
            </a:extLst>
          </p:cNvPr>
          <p:cNvSpPr txBox="1"/>
          <p:nvPr/>
        </p:nvSpPr>
        <p:spPr>
          <a:xfrm>
            <a:off x="2262127" y="59719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sks_rf</a:t>
            </a:r>
            <a:endParaRPr lang="ru-RU" sz="1600" dirty="0">
              <a:solidFill>
                <a:srgbClr val="002D9F"/>
              </a:solidFill>
              <a:latin typeface="NEXT Pan Poster Thin" panose="020B0304010101010104" pitchFamily="34" charset="0"/>
              <a:cs typeface="NEXT Pan Poster Thin" panose="020B03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0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r="15472"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5099521" y="-14515"/>
            <a:ext cx="7092479" cy="6884409"/>
          </a:xfrm>
          <a:custGeom>
            <a:avLst/>
            <a:gdLst>
              <a:gd name="connsiteX0" fmla="*/ 0 w 5466879"/>
              <a:gd name="connsiteY0" fmla="*/ 0 h 6884409"/>
              <a:gd name="connsiteX1" fmla="*/ 5466879 w 5466879"/>
              <a:gd name="connsiteY1" fmla="*/ 0 h 6884409"/>
              <a:gd name="connsiteX2" fmla="*/ 5466879 w 5466879"/>
              <a:gd name="connsiteY2" fmla="*/ 6884409 h 6884409"/>
              <a:gd name="connsiteX3" fmla="*/ 0 w 5466879"/>
              <a:gd name="connsiteY3" fmla="*/ 6884409 h 6884409"/>
              <a:gd name="connsiteX4" fmla="*/ 0 w 5466879"/>
              <a:gd name="connsiteY4" fmla="*/ 0 h 6884409"/>
              <a:gd name="connsiteX0" fmla="*/ 1625600 w 7092479"/>
              <a:gd name="connsiteY0" fmla="*/ 0 h 6884409"/>
              <a:gd name="connsiteX1" fmla="*/ 7092479 w 7092479"/>
              <a:gd name="connsiteY1" fmla="*/ 0 h 6884409"/>
              <a:gd name="connsiteX2" fmla="*/ 7092479 w 7092479"/>
              <a:gd name="connsiteY2" fmla="*/ 6884409 h 6884409"/>
              <a:gd name="connsiteX3" fmla="*/ 0 w 7092479"/>
              <a:gd name="connsiteY3" fmla="*/ 6884409 h 6884409"/>
              <a:gd name="connsiteX4" fmla="*/ 1625600 w 7092479"/>
              <a:gd name="connsiteY4" fmla="*/ 0 h 6884409"/>
              <a:gd name="connsiteX0" fmla="*/ 1625600 w 7092479"/>
              <a:gd name="connsiteY0" fmla="*/ 0 h 6884409"/>
              <a:gd name="connsiteX1" fmla="*/ 7092479 w 7092479"/>
              <a:gd name="connsiteY1" fmla="*/ 0 h 6884409"/>
              <a:gd name="connsiteX2" fmla="*/ 7092479 w 7092479"/>
              <a:gd name="connsiteY2" fmla="*/ 6884409 h 6884409"/>
              <a:gd name="connsiteX3" fmla="*/ 0 w 7092479"/>
              <a:gd name="connsiteY3" fmla="*/ 6884409 h 6884409"/>
              <a:gd name="connsiteX4" fmla="*/ 1625600 w 7092479"/>
              <a:gd name="connsiteY4" fmla="*/ 0 h 688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479" h="6884409">
                <a:moveTo>
                  <a:pt x="1625600" y="0"/>
                </a:moveTo>
                <a:lnTo>
                  <a:pt x="7092479" y="0"/>
                </a:lnTo>
                <a:lnTo>
                  <a:pt x="7092479" y="6884409"/>
                </a:lnTo>
                <a:lnTo>
                  <a:pt x="0" y="6884409"/>
                </a:lnTo>
                <a:cubicBezTo>
                  <a:pt x="2109410" y="5866863"/>
                  <a:pt x="1083733" y="2294803"/>
                  <a:pt x="1625600" y="0"/>
                </a:cubicBezTo>
                <a:close/>
              </a:path>
            </a:pathLst>
          </a:custGeom>
          <a:solidFill>
            <a:schemeClr val="tx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7320" y="3358682"/>
            <a:ext cx="6386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D9F"/>
                </a:solidFill>
                <a:latin typeface="NEXT Pan Poster Thin" panose="020B0304010101010104" pitchFamily="34" charset="0"/>
                <a:cs typeface="NEXT Pan Poster Thin" panose="020B0304010101010104" pitchFamily="34" charset="0"/>
              </a:rPr>
              <a:t>БУДУЩЕЕ – В ЕДИНСТВЕ!</a:t>
            </a: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5039883" y="-22660"/>
            <a:ext cx="2162767" cy="6892555"/>
          </a:xfrm>
          <a:custGeom>
            <a:avLst/>
            <a:gdLst>
              <a:gd name="T0" fmla="*/ 198 w 362"/>
              <a:gd name="T1" fmla="*/ 793 h 1152"/>
              <a:gd name="T2" fmla="*/ 73 w 362"/>
              <a:gd name="T3" fmla="*/ 171 h 1152"/>
              <a:gd name="T4" fmla="*/ 94 w 362"/>
              <a:gd name="T5" fmla="*/ 0 h 1152"/>
              <a:gd name="T6" fmla="*/ 362 w 362"/>
              <a:gd name="T7" fmla="*/ 0 h 1152"/>
              <a:gd name="T8" fmla="*/ 323 w 362"/>
              <a:gd name="T9" fmla="*/ 102 h 1152"/>
              <a:gd name="T10" fmla="*/ 255 w 362"/>
              <a:gd name="T11" fmla="*/ 831 h 1152"/>
              <a:gd name="T12" fmla="*/ 0 w 362"/>
              <a:gd name="T13" fmla="*/ 1152 h 1152"/>
              <a:gd name="T14" fmla="*/ 198 w 362"/>
              <a:gd name="T15" fmla="*/ 793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2" h="1152">
                <a:moveTo>
                  <a:pt x="198" y="793"/>
                </a:moveTo>
                <a:cubicBezTo>
                  <a:pt x="230" y="575"/>
                  <a:pt x="85" y="384"/>
                  <a:pt x="73" y="171"/>
                </a:cubicBezTo>
                <a:cubicBezTo>
                  <a:pt x="70" y="113"/>
                  <a:pt x="77" y="55"/>
                  <a:pt x="94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46" y="33"/>
                  <a:pt x="332" y="67"/>
                  <a:pt x="323" y="102"/>
                </a:cubicBezTo>
                <a:cubicBezTo>
                  <a:pt x="262" y="341"/>
                  <a:pt x="332" y="595"/>
                  <a:pt x="255" y="831"/>
                </a:cubicBezTo>
                <a:cubicBezTo>
                  <a:pt x="212" y="963"/>
                  <a:pt x="119" y="1081"/>
                  <a:pt x="0" y="1152"/>
                </a:cubicBezTo>
                <a:cubicBezTo>
                  <a:pt x="106" y="1062"/>
                  <a:pt x="178" y="930"/>
                  <a:pt x="198" y="793"/>
                </a:cubicBezTo>
              </a:path>
            </a:pathLst>
          </a:custGeom>
          <a:solidFill>
            <a:srgbClr val="002D9F"/>
          </a:solidFill>
          <a:ln w="9525">
            <a:noFill/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039883" y="-22660"/>
            <a:ext cx="1685239" cy="6892555"/>
          </a:xfrm>
          <a:custGeom>
            <a:avLst/>
            <a:gdLst>
              <a:gd name="T0" fmla="*/ 190 w 282"/>
              <a:gd name="T1" fmla="*/ 0 h 1152"/>
              <a:gd name="T2" fmla="*/ 94 w 282"/>
              <a:gd name="T3" fmla="*/ 0 h 1152"/>
              <a:gd name="T4" fmla="*/ 72 w 282"/>
              <a:gd name="T5" fmla="*/ 143 h 1152"/>
              <a:gd name="T6" fmla="*/ 73 w 282"/>
              <a:gd name="T7" fmla="*/ 171 h 1152"/>
              <a:gd name="T8" fmla="*/ 203 w 282"/>
              <a:gd name="T9" fmla="*/ 729 h 1152"/>
              <a:gd name="T10" fmla="*/ 203 w 282"/>
              <a:gd name="T11" fmla="*/ 729 h 1152"/>
              <a:gd name="T12" fmla="*/ 198 w 282"/>
              <a:gd name="T13" fmla="*/ 793 h 1152"/>
              <a:gd name="T14" fmla="*/ 0 w 282"/>
              <a:gd name="T15" fmla="*/ 1152 h 1152"/>
              <a:gd name="T16" fmla="*/ 1 w 282"/>
              <a:gd name="T17" fmla="*/ 1152 h 1152"/>
              <a:gd name="T18" fmla="*/ 227 w 282"/>
              <a:gd name="T19" fmla="*/ 811 h 1152"/>
              <a:gd name="T20" fmla="*/ 160 w 282"/>
              <a:gd name="T21" fmla="*/ 151 h 1152"/>
              <a:gd name="T22" fmla="*/ 190 w 282"/>
              <a:gd name="T23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2" h="1152">
                <a:moveTo>
                  <a:pt x="190" y="0"/>
                </a:moveTo>
                <a:cubicBezTo>
                  <a:pt x="94" y="0"/>
                  <a:pt x="94" y="0"/>
                  <a:pt x="94" y="0"/>
                </a:cubicBezTo>
                <a:cubicBezTo>
                  <a:pt x="80" y="46"/>
                  <a:pt x="72" y="95"/>
                  <a:pt x="72" y="143"/>
                </a:cubicBezTo>
                <a:cubicBezTo>
                  <a:pt x="72" y="153"/>
                  <a:pt x="73" y="162"/>
                  <a:pt x="73" y="171"/>
                </a:cubicBezTo>
                <a:cubicBezTo>
                  <a:pt x="84" y="363"/>
                  <a:pt x="203" y="537"/>
                  <a:pt x="203" y="729"/>
                </a:cubicBezTo>
                <a:cubicBezTo>
                  <a:pt x="203" y="729"/>
                  <a:pt x="203" y="729"/>
                  <a:pt x="203" y="729"/>
                </a:cubicBezTo>
                <a:cubicBezTo>
                  <a:pt x="203" y="750"/>
                  <a:pt x="201" y="771"/>
                  <a:pt x="198" y="793"/>
                </a:cubicBezTo>
                <a:cubicBezTo>
                  <a:pt x="178" y="930"/>
                  <a:pt x="106" y="1062"/>
                  <a:pt x="0" y="1152"/>
                </a:cubicBezTo>
                <a:cubicBezTo>
                  <a:pt x="1" y="1152"/>
                  <a:pt x="1" y="1152"/>
                  <a:pt x="1" y="1152"/>
                </a:cubicBezTo>
                <a:cubicBezTo>
                  <a:pt x="112" y="1069"/>
                  <a:pt x="193" y="945"/>
                  <a:pt x="227" y="811"/>
                </a:cubicBezTo>
                <a:cubicBezTo>
                  <a:pt x="282" y="587"/>
                  <a:pt x="151" y="374"/>
                  <a:pt x="160" y="151"/>
                </a:cubicBezTo>
                <a:cubicBezTo>
                  <a:pt x="162" y="100"/>
                  <a:pt x="172" y="49"/>
                  <a:pt x="190" y="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0" dist="38100" dir="10800000" sx="101000" sy="101000" algn="r" rotWithShape="0">
              <a:schemeClr val="bg1">
                <a:lumMod val="75000"/>
                <a:alpha val="28000"/>
              </a:schemeClr>
            </a:outerShdw>
          </a:effec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90" y="2043927"/>
            <a:ext cx="2056420" cy="2759380"/>
          </a:xfrm>
          <a:prstGeom prst="rect">
            <a:avLst/>
          </a:prstGeom>
          <a:effectLst>
            <a:outerShdw blurRad="495300" algn="ctr" rotWithShape="0">
              <a:srgbClr val="7DA7D1"/>
            </a:outerShdw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CF43378-DDFF-4BEF-D246-8BE44ED1BB77}"/>
              </a:ext>
            </a:extLst>
          </p:cNvPr>
          <p:cNvGrpSpPr/>
          <p:nvPr/>
        </p:nvGrpSpPr>
        <p:grpSpPr>
          <a:xfrm>
            <a:off x="446839" y="607100"/>
            <a:ext cx="2863816" cy="1666742"/>
            <a:chOff x="9867762" y="5372451"/>
            <a:chExt cx="2324238" cy="1352708"/>
          </a:xfrm>
        </p:grpSpPr>
        <p:sp>
          <p:nvSpPr>
            <p:cNvPr id="4" name="Скругленный прямоугольник 32">
              <a:extLst>
                <a:ext uri="{FF2B5EF4-FFF2-40B4-BE49-F238E27FC236}">
                  <a16:creationId xmlns:a16="http://schemas.microsoft.com/office/drawing/2014/main" id="{C6F93DD9-5048-B372-C39F-49C48395E864}"/>
                </a:ext>
              </a:extLst>
            </p:cNvPr>
            <p:cNvSpPr/>
            <p:nvPr/>
          </p:nvSpPr>
          <p:spPr>
            <a:xfrm rot="2084007">
              <a:off x="9867762" y="6176537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33">
              <a:extLst>
                <a:ext uri="{FF2B5EF4-FFF2-40B4-BE49-F238E27FC236}">
                  <a16:creationId xmlns:a16="http://schemas.microsoft.com/office/drawing/2014/main" id="{2480F49E-E3F7-E124-28C9-43243B3DF218}"/>
                </a:ext>
              </a:extLst>
            </p:cNvPr>
            <p:cNvSpPr/>
            <p:nvPr/>
          </p:nvSpPr>
          <p:spPr>
            <a:xfrm rot="20404610">
              <a:off x="11120534" y="5690943"/>
              <a:ext cx="1071466" cy="1034216"/>
            </a:xfrm>
            <a:prstGeom prst="roundRect">
              <a:avLst>
                <a:gd name="adj" fmla="val 9456"/>
              </a:avLst>
            </a:prstGeom>
            <a:solidFill>
              <a:srgbClr val="FFFFFF"/>
            </a:solidFill>
            <a:ln>
              <a:noFill/>
            </a:ln>
            <a:effectLst>
              <a:outerShdw blurRad="673100" sx="102000" sy="102000" algn="ctr" rotWithShape="0">
                <a:srgbClr val="C8DBE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34">
              <a:extLst>
                <a:ext uri="{FF2B5EF4-FFF2-40B4-BE49-F238E27FC236}">
                  <a16:creationId xmlns:a16="http://schemas.microsoft.com/office/drawing/2014/main" id="{91DA1675-1AAB-CE20-C47A-01D474DE5C6A}"/>
                </a:ext>
              </a:extLst>
            </p:cNvPr>
            <p:cNvSpPr/>
            <p:nvPr/>
          </p:nvSpPr>
          <p:spPr>
            <a:xfrm rot="2084007" flipV="1">
              <a:off x="10306136" y="5876653"/>
              <a:ext cx="716736" cy="691820"/>
            </a:xfrm>
            <a:prstGeom prst="roundRect">
              <a:avLst>
                <a:gd name="adj" fmla="val 9456"/>
              </a:avLst>
            </a:prstGeom>
            <a:solidFill>
              <a:srgbClr val="E9F0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35">
              <a:extLst>
                <a:ext uri="{FF2B5EF4-FFF2-40B4-BE49-F238E27FC236}">
                  <a16:creationId xmlns:a16="http://schemas.microsoft.com/office/drawing/2014/main" id="{6A78B8F1-DAE8-8F5D-3AA1-DC528D033534}"/>
                </a:ext>
              </a:extLst>
            </p:cNvPr>
            <p:cNvSpPr/>
            <p:nvPr/>
          </p:nvSpPr>
          <p:spPr>
            <a:xfrm rot="2084007">
              <a:off x="11784784" y="5372451"/>
              <a:ext cx="262800" cy="253664"/>
            </a:xfrm>
            <a:prstGeom prst="roundRect">
              <a:avLst>
                <a:gd name="adj" fmla="val 9456"/>
              </a:avLst>
            </a:prstGeom>
            <a:solidFill>
              <a:srgbClr val="002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51064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12462</TotalTime>
  <Words>265</Words>
  <Application>Microsoft Office PowerPoint</Application>
  <PresentationFormat>Широкоэкранный</PresentationFormat>
  <Paragraphs>74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NEXT Pan Poster Medium</vt:lpstr>
      <vt:lpstr>NEXT Pan Poster Thin</vt:lpstr>
      <vt:lpstr>Roboto</vt:lpstr>
      <vt:lpstr>Roboto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Алина Ахметова</cp:lastModifiedBy>
  <cp:revision>590</cp:revision>
  <dcterms:created xsi:type="dcterms:W3CDTF">2025-09-18T07:42:34Z</dcterms:created>
  <dcterms:modified xsi:type="dcterms:W3CDTF">2026-03-19T09:56:30Z</dcterms:modified>
</cp:coreProperties>
</file>